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wav" ContentType="audio/x-wav"/>
  <Default Extension="jpeg" ContentType="image/jpeg"/>
  <Default Extension="JPG" ContentType="image/.jpg"/>
  <Default Extension="png" ContentType="image/png"/>
  <Default Extension="wmf" ContentType="image/x-wmf"/>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handoutMasterIdLst>
    <p:handoutMasterId r:id="rId63"/>
  </p:handoutMasterIdLst>
  <p:sldIdLst>
    <p:sldId id="363" r:id="rId3"/>
    <p:sldId id="330" r:id="rId4"/>
    <p:sldId id="364" r:id="rId5"/>
    <p:sldId id="358" r:id="rId7"/>
    <p:sldId id="359" r:id="rId8"/>
    <p:sldId id="368" r:id="rId9"/>
    <p:sldId id="361" r:id="rId10"/>
    <p:sldId id="362" r:id="rId11"/>
    <p:sldId id="357" r:id="rId12"/>
    <p:sldId id="329" r:id="rId13"/>
    <p:sldId id="334" r:id="rId14"/>
    <p:sldId id="343" r:id="rId15"/>
    <p:sldId id="335" r:id="rId16"/>
    <p:sldId id="344" r:id="rId17"/>
    <p:sldId id="336" r:id="rId18"/>
    <p:sldId id="345" r:id="rId19"/>
    <p:sldId id="338" r:id="rId20"/>
    <p:sldId id="339" r:id="rId21"/>
    <p:sldId id="346" r:id="rId22"/>
    <p:sldId id="347" r:id="rId23"/>
    <p:sldId id="348" r:id="rId24"/>
    <p:sldId id="349" r:id="rId25"/>
    <p:sldId id="341" r:id="rId26"/>
    <p:sldId id="299" r:id="rId27"/>
    <p:sldId id="326" r:id="rId28"/>
    <p:sldId id="327" r:id="rId29"/>
    <p:sldId id="370" r:id="rId30"/>
    <p:sldId id="350" r:id="rId31"/>
    <p:sldId id="369" r:id="rId32"/>
    <p:sldId id="307" r:id="rId33"/>
    <p:sldId id="351" r:id="rId34"/>
    <p:sldId id="355" r:id="rId35"/>
    <p:sldId id="354" r:id="rId36"/>
    <p:sldId id="287" r:id="rId37"/>
    <p:sldId id="288" r:id="rId38"/>
    <p:sldId id="311" r:id="rId39"/>
    <p:sldId id="356" r:id="rId40"/>
    <p:sldId id="309" r:id="rId41"/>
    <p:sldId id="313" r:id="rId42"/>
    <p:sldId id="314" r:id="rId43"/>
    <p:sldId id="310" r:id="rId44"/>
    <p:sldId id="289" r:id="rId45"/>
    <p:sldId id="290" r:id="rId46"/>
    <p:sldId id="291" r:id="rId47"/>
    <p:sldId id="323" r:id="rId48"/>
    <p:sldId id="324" r:id="rId49"/>
    <p:sldId id="292" r:id="rId50"/>
    <p:sldId id="293" r:id="rId51"/>
    <p:sldId id="422" r:id="rId52"/>
    <p:sldId id="294" r:id="rId53"/>
    <p:sldId id="295" r:id="rId54"/>
    <p:sldId id="296" r:id="rId55"/>
    <p:sldId id="297" r:id="rId56"/>
    <p:sldId id="298" r:id="rId57"/>
    <p:sldId id="319" r:id="rId58"/>
    <p:sldId id="318" r:id="rId59"/>
    <p:sldId id="317" r:id="rId60"/>
    <p:sldId id="316" r:id="rId61"/>
    <p:sldId id="322" r:id="rId62"/>
  </p:sldIdLst>
  <p:sldSz cx="9144000" cy="6858000" type="screen4x3"/>
  <p:notesSz cx="6797675" cy="9928225"/>
  <p:custDataLst>
    <p:tags r:id="rId67"/>
  </p:custDataLst>
  <p:defaultTextStyle>
    <a:defPPr>
      <a:defRPr lang="en-US"/>
    </a:defPPr>
    <a:lvl1pPr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36" userDrawn="1">
          <p15:clr>
            <a:srgbClr val="A4A3A4"/>
          </p15:clr>
        </p15:guide>
        <p15:guide id="2" pos="283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CC3300"/>
    <a:srgbClr val="990033"/>
    <a:srgbClr val="333399"/>
    <a:srgbClr val="660066"/>
    <a:srgbClr val="CCFFCC"/>
    <a:srgbClr val="CCFF99"/>
    <a:srgbClr val="CC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9" autoAdjust="0"/>
    <p:restoredTop sz="94620" autoAdjust="0"/>
  </p:normalViewPr>
  <p:slideViewPr>
    <p:cSldViewPr showGuides="1">
      <p:cViewPr varScale="1">
        <p:scale>
          <a:sx n="98" d="100"/>
          <a:sy n="98" d="100"/>
        </p:scale>
        <p:origin x="-570" y="-96"/>
      </p:cViewPr>
      <p:guideLst>
        <p:guide orient="horz" pos="2136"/>
        <p:guide pos="2834"/>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7" Type="http://schemas.openxmlformats.org/officeDocument/2006/relationships/tags" Target="tags/tag2.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handoutMaster" Target="handoutMasters/handoutMaster1.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notesMaster" Target="notesMasters/notesMaster1.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3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image" Target="../media/image7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image" Target="../media/image8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image" Target="../media/image52.wmf"/></Relationships>
</file>

<file path=ppt/drawings/_rels/vmlDrawing4.vml.rels><?xml version="1.0" encoding="UTF-8" standalone="yes"?>
<Relationships xmlns="http://schemas.openxmlformats.org/package/2006/relationships"><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image" Target="../media/image6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945659" cy="496411"/>
          </a:xfrm>
          <a:prstGeom prst="rect">
            <a:avLst/>
          </a:prstGeom>
          <a:noFill/>
          <a:ln w="9525">
            <a:noFill/>
            <a:miter lim="800000"/>
          </a:ln>
          <a:effectLst/>
        </p:spPr>
        <p:txBody>
          <a:bodyPr vert="horz" wrap="square" lIns="91440" tIns="45720" rIns="91440" bIns="45720" numCol="1" anchor="t" anchorCtr="0" compatLnSpc="1"/>
          <a:lstStyle>
            <a:lvl1pPr>
              <a:defRPr sz="1200">
                <a:ea typeface="宋体" panose="02010600030101010101" pitchFamily="2" charset="-122"/>
              </a:defRPr>
            </a:lvl1pPr>
          </a:lstStyle>
          <a:p>
            <a:pPr>
              <a:defRPr/>
            </a:pPr>
            <a:endParaRPr lang="zh-CN" altLang="en-US"/>
          </a:p>
        </p:txBody>
      </p:sp>
      <p:sp>
        <p:nvSpPr>
          <p:cNvPr id="40963" name="Rectangle 3"/>
          <p:cNvSpPr>
            <a:spLocks noGrp="1" noChangeArrowheads="1"/>
          </p:cNvSpPr>
          <p:nvPr>
            <p:ph type="dt" sz="quarter" idx="1"/>
          </p:nvPr>
        </p:nvSpPr>
        <p:spPr bwMode="auto">
          <a:xfrm>
            <a:off x="3852016" y="0"/>
            <a:ext cx="2945659" cy="496411"/>
          </a:xfrm>
          <a:prstGeom prst="rect">
            <a:avLst/>
          </a:prstGeom>
          <a:noFill/>
          <a:ln w="9525">
            <a:noFill/>
            <a:miter lim="800000"/>
          </a:ln>
          <a:effectLst/>
        </p:spPr>
        <p:txBody>
          <a:bodyPr vert="horz" wrap="square" lIns="91440" tIns="45720" rIns="91440" bIns="45720" numCol="1" anchor="t" anchorCtr="0" compatLnSpc="1"/>
          <a:lstStyle>
            <a:lvl1pPr algn="r">
              <a:defRPr sz="1200">
                <a:ea typeface="宋体" panose="02010600030101010101" pitchFamily="2" charset="-122"/>
              </a:defRPr>
            </a:lvl1pPr>
          </a:lstStyle>
          <a:p>
            <a:pPr>
              <a:defRPr/>
            </a:pPr>
            <a:endParaRPr lang="en-US" altLang="zh-CN"/>
          </a:p>
        </p:txBody>
      </p:sp>
      <p:sp>
        <p:nvSpPr>
          <p:cNvPr id="40964" name="Rectangle 4"/>
          <p:cNvSpPr>
            <a:spLocks noGrp="1" noChangeArrowheads="1"/>
          </p:cNvSpPr>
          <p:nvPr>
            <p:ph type="ftr" sz="quarter" idx="2"/>
          </p:nvPr>
        </p:nvSpPr>
        <p:spPr bwMode="auto">
          <a:xfrm>
            <a:off x="0" y="9431814"/>
            <a:ext cx="2945659" cy="496411"/>
          </a:xfrm>
          <a:prstGeom prst="rect">
            <a:avLst/>
          </a:prstGeom>
          <a:noFill/>
          <a:ln w="9525">
            <a:noFill/>
            <a:miter lim="800000"/>
          </a:ln>
          <a:effectLst/>
        </p:spPr>
        <p:txBody>
          <a:bodyPr vert="horz" wrap="square" lIns="91440" tIns="45720" rIns="91440" bIns="45720" numCol="1" anchor="b" anchorCtr="0" compatLnSpc="1"/>
          <a:lstStyle>
            <a:lvl1pPr>
              <a:defRPr sz="1200">
                <a:ea typeface="宋体" panose="02010600030101010101" pitchFamily="2" charset="-122"/>
              </a:defRPr>
            </a:lvl1pPr>
          </a:lstStyle>
          <a:p>
            <a:pPr>
              <a:defRPr/>
            </a:pPr>
            <a:endParaRPr lang="en-US" altLang="zh-CN"/>
          </a:p>
        </p:txBody>
      </p:sp>
      <p:sp>
        <p:nvSpPr>
          <p:cNvPr id="40965" name="Rectangle 5"/>
          <p:cNvSpPr>
            <a:spLocks noGrp="1" noChangeArrowheads="1"/>
          </p:cNvSpPr>
          <p:nvPr>
            <p:ph type="sldNum" sz="quarter" idx="3"/>
          </p:nvPr>
        </p:nvSpPr>
        <p:spPr bwMode="auto">
          <a:xfrm>
            <a:off x="3852016" y="9431814"/>
            <a:ext cx="2945659" cy="496411"/>
          </a:xfrm>
          <a:prstGeom prst="rect">
            <a:avLst/>
          </a:prstGeom>
          <a:noFill/>
          <a:ln w="9525">
            <a:noFill/>
            <a:miter lim="800000"/>
          </a:ln>
          <a:effectLst/>
        </p:spPr>
        <p:txBody>
          <a:bodyPr vert="horz" wrap="square" lIns="91440" tIns="45720" rIns="91440" bIns="45720" numCol="1" anchor="b" anchorCtr="0" compatLnSpc="1"/>
          <a:lstStyle>
            <a:lvl1pPr algn="r">
              <a:defRPr sz="1200">
                <a:ea typeface="宋体" panose="02010600030101010101" pitchFamily="2" charset="-122"/>
              </a:defRPr>
            </a:lvl1pPr>
          </a:lstStyle>
          <a:p>
            <a:pPr>
              <a:defRPr/>
            </a:pPr>
            <a:fld id="{DF67A09C-336F-4B14-92DB-CC81453A55B4}"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2945659" cy="496411"/>
          </a:xfrm>
          <a:prstGeom prst="rect">
            <a:avLst/>
          </a:prstGeom>
          <a:noFill/>
          <a:ln w="9525">
            <a:noFill/>
            <a:miter lim="800000"/>
          </a:ln>
          <a:effectLst/>
        </p:spPr>
        <p:txBody>
          <a:bodyPr vert="horz" wrap="square" lIns="91440" tIns="45720" rIns="91440" bIns="45720" numCol="1" anchor="t" anchorCtr="0" compatLnSpc="1"/>
          <a:lstStyle>
            <a:lvl1pPr>
              <a:defRPr sz="1200">
                <a:ea typeface="宋体" panose="02010600030101010101" pitchFamily="2" charset="-122"/>
              </a:defRPr>
            </a:lvl1pPr>
          </a:lstStyle>
          <a:p>
            <a:pPr>
              <a:defRPr/>
            </a:pPr>
            <a:endParaRPr lang="zh-CN" altLang="en-US"/>
          </a:p>
        </p:txBody>
      </p:sp>
      <p:sp>
        <p:nvSpPr>
          <p:cNvPr id="33795" name="Rectangle 3"/>
          <p:cNvSpPr>
            <a:spLocks noGrp="1" noChangeArrowheads="1"/>
          </p:cNvSpPr>
          <p:nvPr>
            <p:ph type="dt" idx="1"/>
          </p:nvPr>
        </p:nvSpPr>
        <p:spPr bwMode="auto">
          <a:xfrm>
            <a:off x="3852016" y="0"/>
            <a:ext cx="2945659" cy="496411"/>
          </a:xfrm>
          <a:prstGeom prst="rect">
            <a:avLst/>
          </a:prstGeom>
          <a:noFill/>
          <a:ln w="9525">
            <a:noFill/>
            <a:miter lim="800000"/>
          </a:ln>
          <a:effectLst/>
        </p:spPr>
        <p:txBody>
          <a:bodyPr vert="horz" wrap="square" lIns="91440" tIns="45720" rIns="91440" bIns="45720" numCol="1" anchor="t" anchorCtr="0" compatLnSpc="1"/>
          <a:lstStyle>
            <a:lvl1pPr algn="r">
              <a:defRPr sz="1200">
                <a:ea typeface="宋体" panose="02010600030101010101" pitchFamily="2" charset="-122"/>
              </a:defRPr>
            </a:lvl1pPr>
          </a:lstStyle>
          <a:p>
            <a:pPr>
              <a:defRPr/>
            </a:pPr>
            <a:endParaRPr lang="en-US" altLang="zh-CN"/>
          </a:p>
        </p:txBody>
      </p:sp>
      <p:sp>
        <p:nvSpPr>
          <p:cNvPr id="99332"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ln>
        </p:spPr>
      </p:sp>
      <p:sp>
        <p:nvSpPr>
          <p:cNvPr id="33797" name="Rectangle 5"/>
          <p:cNvSpPr>
            <a:spLocks noGrp="1" noChangeArrowheads="1"/>
          </p:cNvSpPr>
          <p:nvPr>
            <p:ph type="body" sz="quarter" idx="3"/>
          </p:nvPr>
        </p:nvSpPr>
        <p:spPr bwMode="auto">
          <a:xfrm>
            <a:off x="906357" y="4715907"/>
            <a:ext cx="4984962" cy="4467701"/>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33798" name="Rectangle 6"/>
          <p:cNvSpPr>
            <a:spLocks noGrp="1" noChangeArrowheads="1"/>
          </p:cNvSpPr>
          <p:nvPr>
            <p:ph type="ftr" sz="quarter" idx="4"/>
          </p:nvPr>
        </p:nvSpPr>
        <p:spPr bwMode="auto">
          <a:xfrm>
            <a:off x="0" y="9431814"/>
            <a:ext cx="2945659" cy="496411"/>
          </a:xfrm>
          <a:prstGeom prst="rect">
            <a:avLst/>
          </a:prstGeom>
          <a:noFill/>
          <a:ln w="9525">
            <a:noFill/>
            <a:miter lim="800000"/>
          </a:ln>
          <a:effectLst/>
        </p:spPr>
        <p:txBody>
          <a:bodyPr vert="horz" wrap="square" lIns="91440" tIns="45720" rIns="91440" bIns="45720" numCol="1" anchor="b" anchorCtr="0" compatLnSpc="1"/>
          <a:lstStyle>
            <a:lvl1pPr>
              <a:defRPr sz="1200">
                <a:ea typeface="宋体" panose="02010600030101010101" pitchFamily="2" charset="-122"/>
              </a:defRPr>
            </a:lvl1pPr>
          </a:lstStyle>
          <a:p>
            <a:pPr>
              <a:defRPr/>
            </a:pPr>
            <a:endParaRPr lang="en-US" altLang="zh-CN"/>
          </a:p>
        </p:txBody>
      </p:sp>
      <p:sp>
        <p:nvSpPr>
          <p:cNvPr id="33799" name="Rectangle 7"/>
          <p:cNvSpPr>
            <a:spLocks noGrp="1" noChangeArrowheads="1"/>
          </p:cNvSpPr>
          <p:nvPr>
            <p:ph type="sldNum" sz="quarter" idx="5"/>
          </p:nvPr>
        </p:nvSpPr>
        <p:spPr bwMode="auto">
          <a:xfrm>
            <a:off x="3852016" y="9431814"/>
            <a:ext cx="2945659" cy="496411"/>
          </a:xfrm>
          <a:prstGeom prst="rect">
            <a:avLst/>
          </a:prstGeom>
          <a:noFill/>
          <a:ln w="9525">
            <a:noFill/>
            <a:miter lim="800000"/>
          </a:ln>
          <a:effectLst/>
        </p:spPr>
        <p:txBody>
          <a:bodyPr vert="horz" wrap="square" lIns="91440" tIns="45720" rIns="91440" bIns="45720" numCol="1" anchor="b" anchorCtr="0" compatLnSpc="1"/>
          <a:lstStyle>
            <a:lvl1pPr algn="r">
              <a:defRPr sz="1200">
                <a:ea typeface="宋体" panose="02010600030101010101" pitchFamily="2" charset="-122"/>
              </a:defRPr>
            </a:lvl1pPr>
          </a:lstStyle>
          <a:p>
            <a:pPr>
              <a:defRPr/>
            </a:pPr>
            <a:fld id="{DD15400C-ED9A-4F8C-A0BE-AC100F7D3E00}"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30000"/>
              </a:lnSpc>
              <a:spcBef>
                <a:spcPct val="10000"/>
              </a:spcBef>
              <a:buClr>
                <a:schemeClr val="tx1"/>
              </a:buClr>
              <a:buSzPct val="60000"/>
              <a:buFont typeface="Wingdings" panose="05000000000000000000" pitchFamily="2" charset="2"/>
              <a:buNone/>
            </a:pPr>
            <a:r>
              <a:rPr lang="zh-CN" altLang="en-US" sz="1000" b="0" dirty="0" smtClean="0">
                <a:ea typeface="楷体_GB2312"/>
                <a:cs typeface="楷体_GB2312"/>
              </a:rPr>
              <a:t>溶液理论（</a:t>
            </a:r>
            <a:r>
              <a:rPr lang="en-US" altLang="zh-CN" sz="1000" b="0" dirty="0" smtClean="0">
                <a:ea typeface="楷体_GB2312"/>
                <a:cs typeface="楷体_GB2312"/>
              </a:rPr>
              <a:t>2-5</a:t>
            </a:r>
            <a:r>
              <a:rPr lang="zh-CN" altLang="en-US" sz="1000" b="0" dirty="0" smtClean="0">
                <a:ea typeface="楷体_GB2312"/>
                <a:cs typeface="楷体_GB2312"/>
              </a:rPr>
              <a:t>章，生理、病理基础 </a:t>
            </a:r>
            <a:r>
              <a:rPr lang="zh-CN" altLang="en-US" sz="1000" b="0" baseline="0" dirty="0" smtClean="0">
                <a:ea typeface="楷体_GB2312"/>
                <a:cs typeface="楷体_GB2312"/>
              </a:rPr>
              <a:t>  </a:t>
            </a:r>
            <a:r>
              <a:rPr lang="zh-CN" altLang="en-US" sz="1000" b="0" dirty="0" smtClean="0">
                <a:ea typeface="楷体_GB2312"/>
                <a:cs typeface="楷体_GB2312"/>
              </a:rPr>
              <a:t>物理化学基本原理（</a:t>
            </a:r>
            <a:r>
              <a:rPr lang="en-US" altLang="zh-CN" sz="1000" b="0" dirty="0" smtClean="0">
                <a:ea typeface="楷体_GB2312"/>
                <a:cs typeface="楷体_GB2312"/>
              </a:rPr>
              <a:t>6-8</a:t>
            </a:r>
            <a:r>
              <a:rPr lang="zh-CN" altLang="en-US" sz="1000" b="0" dirty="0" smtClean="0">
                <a:ea typeface="楷体_GB2312"/>
                <a:cs typeface="楷体_GB2312"/>
              </a:rPr>
              <a:t>章，生理、病理、药理基础）</a:t>
            </a:r>
            <a:endParaRPr lang="zh-CN" altLang="en-US" sz="1000" b="0" dirty="0" smtClean="0">
              <a:ea typeface="楷体_GB2312"/>
              <a:cs typeface="楷体_GB2312"/>
            </a:endParaRPr>
          </a:p>
          <a:p>
            <a:pPr marL="0" indent="0">
              <a:lnSpc>
                <a:spcPct val="130000"/>
              </a:lnSpc>
              <a:spcBef>
                <a:spcPct val="10000"/>
              </a:spcBef>
              <a:buClr>
                <a:schemeClr val="tx1"/>
              </a:buClr>
              <a:buSzPct val="60000"/>
              <a:buFont typeface="Wingdings" panose="05000000000000000000" pitchFamily="2" charset="2"/>
              <a:buNone/>
            </a:pPr>
            <a:r>
              <a:rPr lang="zh-CN" altLang="en-US" sz="1000" b="0" dirty="0" smtClean="0">
                <a:ea typeface="楷体_GB2312"/>
                <a:cs typeface="楷体_GB2312"/>
              </a:rPr>
              <a:t>物质结构与性质的关系（</a:t>
            </a:r>
            <a:r>
              <a:rPr lang="en-US" altLang="zh-CN" sz="1000" b="0" dirty="0" smtClean="0">
                <a:ea typeface="楷体_GB2312"/>
                <a:cs typeface="楷体_GB2312"/>
              </a:rPr>
              <a:t>10-12</a:t>
            </a:r>
            <a:r>
              <a:rPr lang="zh-CN" altLang="en-US" sz="1000" b="0" dirty="0" smtClean="0">
                <a:ea typeface="楷体_GB2312"/>
                <a:cs typeface="楷体_GB2312"/>
              </a:rPr>
              <a:t>章，有机、生物化学基础）</a:t>
            </a:r>
            <a:endParaRPr lang="en-US" altLang="zh-CN" sz="1000" b="0" dirty="0" smtClean="0">
              <a:ea typeface="楷体_GB2312"/>
              <a:cs typeface="楷体_GB2312"/>
            </a:endParaRPr>
          </a:p>
          <a:p>
            <a:pPr marL="0" indent="0">
              <a:lnSpc>
                <a:spcPct val="130000"/>
              </a:lnSpc>
              <a:spcBef>
                <a:spcPct val="10000"/>
              </a:spcBef>
              <a:buClr>
                <a:schemeClr val="tx1"/>
              </a:buClr>
              <a:buSzPct val="60000"/>
              <a:buFont typeface="Wingdings" panose="05000000000000000000" pitchFamily="2" charset="2"/>
              <a:buNone/>
            </a:pPr>
            <a:r>
              <a:rPr lang="zh-CN" altLang="en-US" sz="1000" b="0" dirty="0" smtClean="0">
                <a:ea typeface="楷体_GB2312"/>
                <a:cs typeface="楷体_GB2312"/>
              </a:rPr>
              <a:t>分析化学基础知识（</a:t>
            </a:r>
            <a:r>
              <a:rPr lang="en-US" altLang="zh-CN" sz="1000" b="0" dirty="0" smtClean="0">
                <a:ea typeface="楷体_GB2312"/>
                <a:cs typeface="楷体_GB2312"/>
              </a:rPr>
              <a:t>13-14</a:t>
            </a:r>
            <a:r>
              <a:rPr lang="zh-CN" altLang="en-US" sz="1000" b="0" dirty="0" smtClean="0">
                <a:ea typeface="楷体_GB2312"/>
                <a:cs typeface="楷体_GB2312"/>
              </a:rPr>
              <a:t>章，临床分析和实验技能基础）</a:t>
            </a:r>
            <a:endParaRPr lang="zh-CN" altLang="en-US" sz="1000" b="0" dirty="0" smtClean="0">
              <a:ea typeface="楷体_GB2312"/>
              <a:cs typeface="楷体_GB2312"/>
            </a:endParaRPr>
          </a:p>
          <a:p>
            <a:endParaRPr lang="zh-CN" altLang="en-US" sz="1000" b="0" dirty="0"/>
          </a:p>
        </p:txBody>
      </p:sp>
      <p:sp>
        <p:nvSpPr>
          <p:cNvPr id="4" name="灯片编号占位符 3"/>
          <p:cNvSpPr>
            <a:spLocks noGrp="1"/>
          </p:cNvSpPr>
          <p:nvPr>
            <p:ph type="sldNum" sz="quarter" idx="10"/>
          </p:nvPr>
        </p:nvSpPr>
        <p:spPr/>
        <p:txBody>
          <a:bodyPr/>
          <a:lstStyle/>
          <a:p>
            <a:pPr>
              <a:defRPr/>
            </a:pPr>
            <a:fld id="{DD15400C-ED9A-4F8C-A0BE-AC100F7D3E00}" type="slidenum">
              <a:rPr lang="zh-CN" altLang="en-US"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p:spPr>
        <p:txBody>
          <a:bodyPr/>
          <a:lstStyle/>
          <a:p>
            <a:fld id="{7399CD84-3752-4541-90CA-5F3A10A21641}"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61442" name="Rectangle 2"/>
          <p:cNvSpPr>
            <a:spLocks noGrp="1" noRot="1" noChangeAspect="1" noChangeArrowheads="1" noTextEdit="1"/>
          </p:cNvSpPr>
          <p:nvPr>
            <p:ph type="sldImg"/>
          </p:nvPr>
        </p:nvSpPr>
        <p:spPr/>
      </p:sp>
      <p:sp>
        <p:nvSpPr>
          <p:cNvPr id="61443" name="Rectangle 3"/>
          <p:cNvSpPr>
            <a:spLocks noGrp="1" noChangeArrowheads="1"/>
          </p:cNvSpPr>
          <p:nvPr>
            <p:ph type="body" idx="1"/>
          </p:nvPr>
        </p:nvSpPr>
        <p:spPr>
          <a:noFill/>
        </p:spPr>
        <p:txBody>
          <a:bodyPr/>
          <a:lstStyle/>
          <a:p>
            <a:pPr eaLnBrk="1" hangingPunct="1"/>
            <a:r>
              <a:rPr lang="zh-CN" altLang="en-US" smtClean="0">
                <a:ea typeface="宋体" panose="02010600030101010101" pitchFamily="2" charset="-122"/>
              </a:rPr>
              <a:t>溶液组成的标度的表达方式很多，这里主要介绍物质的量浓度、质量摩尔浓度、摩尔分数、质量分数和质量浓度等几种常用的表示法。</a:t>
            </a:r>
            <a:endParaRPr lang="zh-CN" altLang="en-US" smtClean="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p:spPr>
        <p:txBody>
          <a:bodyPr/>
          <a:lstStyle/>
          <a:p>
            <a:fld id="{3A39B825-D1C3-4A2B-AB02-D785C5B1AC15}"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64514" name="Rectangle 2"/>
          <p:cNvSpPr>
            <a:spLocks noGrp="1" noRot="1" noChangeAspect="1" noChangeArrowheads="1" noTextEdit="1"/>
          </p:cNvSpPr>
          <p:nvPr>
            <p:ph type="sldImg"/>
          </p:nvPr>
        </p:nvSpPr>
        <p:spPr/>
      </p:sp>
      <p:sp>
        <p:nvSpPr>
          <p:cNvPr id="64515" name="Rectangle 3"/>
          <p:cNvSpPr>
            <a:spLocks noGrp="1" noChangeArrowheads="1"/>
          </p:cNvSpPr>
          <p:nvPr>
            <p:ph type="body" idx="1"/>
          </p:nvPr>
        </p:nvSpPr>
        <p:spPr>
          <a:noFill/>
        </p:spPr>
        <p:txBody>
          <a:bodyPr/>
          <a:lstStyle/>
          <a:p>
            <a:r>
              <a:rPr lang="zh-CN" altLang="en-US" b="1" smtClean="0">
                <a:ea typeface="宋体" panose="02010600030101010101" pitchFamily="2" charset="-122"/>
              </a:rPr>
              <a:t>在使用摩尔时，基本单元应予以指明</a:t>
            </a:r>
            <a:r>
              <a:rPr lang="en-US" altLang="zh-CN" b="1" smtClean="0">
                <a:ea typeface="宋体" panose="02010600030101010101" pitchFamily="2" charset="-122"/>
              </a:rPr>
              <a:t>,</a:t>
            </a:r>
            <a:r>
              <a:rPr lang="zh-CN" altLang="en-US" b="1" smtClean="0">
                <a:ea typeface="宋体" panose="02010600030101010101" pitchFamily="2" charset="-122"/>
              </a:rPr>
              <a:t>它可以是原子、分子、离子、电子及其它粒子，或这些粒子的特定组合。</a:t>
            </a:r>
            <a:endParaRPr lang="zh-CN" altLang="en-US" b="1" smtClean="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p:spPr>
        <p:txBody>
          <a:bodyPr/>
          <a:lstStyle/>
          <a:p>
            <a:fld id="{DA4C470B-0FB4-4C01-B8A2-2A2306299DDA}"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66562" name="Rectangle 2"/>
          <p:cNvSpPr>
            <a:spLocks noGrp="1" noRot="1" noChangeAspect="1" noChangeArrowheads="1" noTextEdit="1"/>
          </p:cNvSpPr>
          <p:nvPr>
            <p:ph type="sldImg"/>
          </p:nvPr>
        </p:nvSpPr>
        <p:spPr/>
      </p:sp>
      <p:sp>
        <p:nvSpPr>
          <p:cNvPr id="66563" name="Rectangle 3"/>
          <p:cNvSpPr>
            <a:spLocks noGrp="1" noChangeArrowheads="1"/>
          </p:cNvSpPr>
          <p:nvPr>
            <p:ph type="body" idx="1"/>
          </p:nvPr>
        </p:nvSpPr>
        <p:spPr>
          <a:xfrm>
            <a:off x="679768" y="4715907"/>
            <a:ext cx="5438140" cy="4467701"/>
          </a:xfrm>
          <a:noFill/>
        </p:spPr>
        <p:txBody>
          <a:bodyPr/>
          <a:lstStyle/>
          <a:p>
            <a:r>
              <a:rPr lang="zh-CN" altLang="en-US" b="1" dirty="0" smtClean="0">
                <a:ea typeface="宋体" panose="02010600030101010101" pitchFamily="2" charset="-122"/>
              </a:rPr>
              <a:t>摩尔是物质的量的单位，不是质量的单位。</a:t>
            </a:r>
            <a:endParaRPr lang="zh-CN" altLang="en-US" b="1" dirty="0" smtClean="0">
              <a:ea typeface="宋体" panose="02010600030101010101" pitchFamily="2" charset="-122"/>
            </a:endParaRPr>
          </a:p>
          <a:p>
            <a:r>
              <a:rPr lang="zh-CN" altLang="en-US" b="1" dirty="0" smtClean="0">
                <a:solidFill>
                  <a:schemeClr val="hlink"/>
                </a:solidFill>
                <a:ea typeface="宋体" panose="02010600030101010101" pitchFamily="2" charset="-122"/>
              </a:rPr>
              <a:t>例如：</a:t>
            </a:r>
            <a:endParaRPr lang="zh-CN" altLang="en-US" b="1" dirty="0" smtClean="0">
              <a:solidFill>
                <a:schemeClr val="hlink"/>
              </a:solidFill>
              <a:ea typeface="宋体" panose="02010600030101010101" pitchFamily="2" charset="-122"/>
            </a:endParaRPr>
          </a:p>
          <a:p>
            <a:r>
              <a:rPr lang="zh-CN" altLang="en-US" b="1" dirty="0" smtClean="0">
                <a:solidFill>
                  <a:schemeClr val="hlink"/>
                </a:solidFill>
                <a:ea typeface="宋体" panose="02010600030101010101" pitchFamily="2" charset="-122"/>
              </a:rPr>
              <a:t>（</a:t>
            </a:r>
            <a:r>
              <a:rPr lang="en-US" altLang="zh-CN" b="1" dirty="0" smtClean="0">
                <a:solidFill>
                  <a:schemeClr val="hlink"/>
                </a:solidFill>
                <a:ea typeface="宋体" panose="02010600030101010101" pitchFamily="2" charset="-122"/>
              </a:rPr>
              <a:t>H</a:t>
            </a:r>
            <a:r>
              <a:rPr lang="zh-CN" altLang="en-US" b="1" dirty="0" smtClean="0">
                <a:solidFill>
                  <a:schemeClr val="hlink"/>
                </a:solidFill>
                <a:ea typeface="宋体" panose="02010600030101010101" pitchFamily="2" charset="-122"/>
              </a:rPr>
              <a:t>）、</a:t>
            </a:r>
            <a:r>
              <a:rPr lang="en-US" altLang="zh-CN" b="1" dirty="0" smtClean="0">
                <a:solidFill>
                  <a:schemeClr val="hlink"/>
                </a:solidFill>
                <a:ea typeface="宋体" panose="02010600030101010101" pitchFamily="2" charset="-122"/>
              </a:rPr>
              <a:t>(H2)</a:t>
            </a:r>
            <a:r>
              <a:rPr lang="zh-CN" altLang="en-US" b="1" dirty="0" smtClean="0">
                <a:solidFill>
                  <a:schemeClr val="hlink"/>
                </a:solidFill>
                <a:ea typeface="宋体" panose="02010600030101010101" pitchFamily="2" charset="-122"/>
              </a:rPr>
              <a:t>、</a:t>
            </a:r>
            <a:r>
              <a:rPr lang="en-US" altLang="zh-CN" b="1" dirty="0" smtClean="0">
                <a:solidFill>
                  <a:schemeClr val="hlink"/>
                </a:solidFill>
                <a:ea typeface="宋体" panose="02010600030101010101" pitchFamily="2" charset="-122"/>
              </a:rPr>
              <a:t>(2H2</a:t>
            </a:r>
            <a:r>
              <a:rPr lang="zh-CN" altLang="en-US" b="1" dirty="0" smtClean="0">
                <a:solidFill>
                  <a:schemeClr val="hlink"/>
                </a:solidFill>
                <a:ea typeface="宋体" panose="02010600030101010101" pitchFamily="2" charset="-122"/>
              </a:rPr>
              <a:t>＋</a:t>
            </a:r>
            <a:r>
              <a:rPr lang="en-US" altLang="zh-CN" b="1" dirty="0" smtClean="0">
                <a:solidFill>
                  <a:schemeClr val="hlink"/>
                </a:solidFill>
                <a:ea typeface="宋体" panose="02010600030101010101" pitchFamily="2" charset="-122"/>
              </a:rPr>
              <a:t>O2)</a:t>
            </a:r>
            <a:r>
              <a:rPr lang="zh-CN" altLang="en-US" b="1" dirty="0" smtClean="0">
                <a:solidFill>
                  <a:schemeClr val="hlink"/>
                </a:solidFill>
                <a:ea typeface="宋体" panose="02010600030101010101" pitchFamily="2" charset="-122"/>
              </a:rPr>
              <a:t>、</a:t>
            </a:r>
            <a:r>
              <a:rPr lang="en-US" altLang="zh-CN" b="1" dirty="0" smtClean="0">
                <a:solidFill>
                  <a:schemeClr val="hlink"/>
                </a:solidFill>
                <a:ea typeface="宋体" panose="02010600030101010101" pitchFamily="2" charset="-122"/>
              </a:rPr>
              <a:t>(1/2SO4 2 -)</a:t>
            </a:r>
            <a:r>
              <a:rPr lang="zh-CN" altLang="en-US" b="1" dirty="0" smtClean="0">
                <a:solidFill>
                  <a:schemeClr val="hlink"/>
                </a:solidFill>
                <a:ea typeface="宋体" panose="02010600030101010101" pitchFamily="2" charset="-122"/>
              </a:rPr>
              <a:t>等都可以作为基本单元。</a:t>
            </a:r>
            <a:endParaRPr lang="zh-CN" altLang="en-US" b="1" dirty="0" smtClean="0">
              <a:solidFill>
                <a:schemeClr val="hlink"/>
              </a:solidFill>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p:spPr>
        <p:txBody>
          <a:bodyPr/>
          <a:lstStyle/>
          <a:p>
            <a:fld id="{C36EA824-8B60-46DE-B7EE-51E9E19CF214}"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69634" name="Rectangle 2"/>
          <p:cNvSpPr>
            <a:spLocks noGrp="1" noRot="1" noChangeAspect="1" noChangeArrowheads="1" noTextEdit="1"/>
          </p:cNvSpPr>
          <p:nvPr>
            <p:ph type="sldImg"/>
          </p:nvPr>
        </p:nvSpPr>
        <p:spPr/>
      </p:sp>
      <p:sp>
        <p:nvSpPr>
          <p:cNvPr id="69635" name="Rectangle 3"/>
          <p:cNvSpPr>
            <a:spLocks noGrp="1" noChangeArrowheads="1"/>
          </p:cNvSpPr>
          <p:nvPr>
            <p:ph type="body" idx="1"/>
          </p:nvPr>
        </p:nvSpPr>
        <p:spPr>
          <a:noFill/>
        </p:spPr>
        <p:txBody>
          <a:bodyPr/>
          <a:lstStyle/>
          <a:p>
            <a:pPr eaLnBrk="1" hangingPunct="1"/>
            <a:r>
              <a:rPr lang="zh-CN" altLang="en-US" smtClean="0">
                <a:ea typeface="宋体" panose="02010600030101010101" pitchFamily="2" charset="-122"/>
              </a:rPr>
              <a:t>物质的量浓度可以简称浓度，使用物质的量浓度时应指明基本单元。基本单元可以是原子，分子，离子，电子等粒子，也可以是这些粒子的特定组合。</a:t>
            </a:r>
            <a:endParaRPr lang="zh-CN" altLang="en-US" smtClean="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a:noFill/>
        </p:spPr>
        <p:txBody>
          <a:bodyPr/>
          <a:lstStyle/>
          <a:p>
            <a:fld id="{DFCF8A82-DF1D-4410-83FD-1C468E54CDB2}"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72706" name="Rectangle 2"/>
          <p:cNvSpPr>
            <a:spLocks noGrp="1" noRot="1" noChangeAspect="1" noChangeArrowheads="1" noTextEdit="1"/>
          </p:cNvSpPr>
          <p:nvPr>
            <p:ph type="sldImg"/>
          </p:nvPr>
        </p:nvSpPr>
        <p:spPr/>
      </p:sp>
      <p:sp>
        <p:nvSpPr>
          <p:cNvPr id="72707" name="Rectangle 3"/>
          <p:cNvSpPr>
            <a:spLocks noGrp="1" noChangeArrowheads="1"/>
          </p:cNvSpPr>
          <p:nvPr>
            <p:ph type="body" idx="1"/>
          </p:nvPr>
        </p:nvSpPr>
        <p:spPr>
          <a:noFill/>
        </p:spPr>
        <p:txBody>
          <a:bodyPr/>
          <a:lstStyle/>
          <a:p>
            <a:endParaRPr lang="zh-CN" altLang="zh-CN" smtClean="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a:noFill/>
        </p:spPr>
        <p:txBody>
          <a:bodyPr/>
          <a:lstStyle/>
          <a:p>
            <a:fld id="{D5420F21-C997-44B7-BE3F-06CC4E584FD3}"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74754" name="Rectangle 2"/>
          <p:cNvSpPr>
            <a:spLocks noGrp="1" noRot="1" noChangeAspect="1" noChangeArrowheads="1" noTextEdit="1"/>
          </p:cNvSpPr>
          <p:nvPr>
            <p:ph type="sldImg"/>
          </p:nvPr>
        </p:nvSpPr>
        <p:spPr/>
      </p:sp>
      <p:sp>
        <p:nvSpPr>
          <p:cNvPr id="74755" name="Rectangle 3"/>
          <p:cNvSpPr>
            <a:spLocks noGrp="1" noChangeArrowheads="1"/>
          </p:cNvSpPr>
          <p:nvPr>
            <p:ph type="body" idx="1"/>
          </p:nvPr>
        </p:nvSpPr>
        <p:spPr>
          <a:noFill/>
        </p:spPr>
        <p:txBody>
          <a:bodyPr/>
          <a:lstStyle/>
          <a:p>
            <a:endParaRPr lang="zh-CN" altLang="zh-CN" smtClean="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p:spPr>
        <p:txBody>
          <a:bodyPr/>
          <a:lstStyle/>
          <a:p>
            <a:fld id="{BB5C7DE9-258B-4D81-B4FB-3B7834445ADD}"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86018" name="Rectangle 2"/>
          <p:cNvSpPr>
            <a:spLocks noGrp="1" noRot="1" noChangeAspect="1" noChangeArrowheads="1" noTextEdit="1"/>
          </p:cNvSpPr>
          <p:nvPr>
            <p:ph type="sldImg"/>
          </p:nvPr>
        </p:nvSpPr>
        <p:spPr/>
      </p:sp>
      <p:sp>
        <p:nvSpPr>
          <p:cNvPr id="86019" name="Rectangle 3"/>
          <p:cNvSpPr>
            <a:spLocks noGrp="1" noChangeArrowheads="1"/>
          </p:cNvSpPr>
          <p:nvPr>
            <p:ph type="body" idx="1"/>
          </p:nvPr>
        </p:nvSpPr>
        <p:spPr>
          <a:noFill/>
        </p:spPr>
        <p:txBody>
          <a:bodyPr/>
          <a:lstStyle/>
          <a:p>
            <a:endParaRPr lang="zh-CN" altLang="zh-CN" smtClean="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p:spPr>
        <p:txBody>
          <a:bodyPr/>
          <a:lstStyle/>
          <a:p>
            <a:fld id="{D6B9CFD8-FC14-414E-8765-8EBB44AB6291}"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89090" name="Rectangle 2"/>
          <p:cNvSpPr>
            <a:spLocks noGrp="1" noRot="1" noChangeAspect="1" noChangeArrowheads="1" noTextEdit="1"/>
          </p:cNvSpPr>
          <p:nvPr>
            <p:ph type="sldImg"/>
          </p:nvPr>
        </p:nvSpPr>
        <p:spPr/>
      </p:sp>
      <p:sp>
        <p:nvSpPr>
          <p:cNvPr id="89091" name="Rectangle 3"/>
          <p:cNvSpPr>
            <a:spLocks noGrp="1" noChangeArrowheads="1"/>
          </p:cNvSpPr>
          <p:nvPr>
            <p:ph type="body" idx="1"/>
          </p:nvPr>
        </p:nvSpPr>
        <p:spPr>
          <a:noFill/>
        </p:spPr>
        <p:txBody>
          <a:bodyPr/>
          <a:lstStyle/>
          <a:p>
            <a:endParaRPr lang="zh-CN" altLang="zh-CN" smtClean="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p:spPr>
        <p:txBody>
          <a:bodyPr/>
          <a:lstStyle/>
          <a:p>
            <a:fld id="{1D5E2086-D64E-45E0-BF34-1846F760A250}"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104450" name="Rectangle 2"/>
          <p:cNvSpPr>
            <a:spLocks noGrp="1" noRot="1" noChangeAspect="1" noChangeArrowheads="1" noTextEdit="1"/>
          </p:cNvSpPr>
          <p:nvPr>
            <p:ph type="sldImg"/>
          </p:nvPr>
        </p:nvSpPr>
        <p:spPr/>
      </p:sp>
      <p:sp>
        <p:nvSpPr>
          <p:cNvPr id="104451" name="Rectangle 3"/>
          <p:cNvSpPr>
            <a:spLocks noGrp="1" noChangeArrowheads="1"/>
          </p:cNvSpPr>
          <p:nvPr>
            <p:ph type="body" idx="1"/>
          </p:nvPr>
        </p:nvSpPr>
        <p:spPr>
          <a:noFill/>
        </p:spPr>
        <p:txBody>
          <a:bodyPr/>
          <a:lstStyle/>
          <a:p>
            <a:endParaRPr lang="zh-CN" altLang="zh-CN" smtClean="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p:spPr>
        <p:txBody>
          <a:bodyPr/>
          <a:lstStyle/>
          <a:p>
            <a:fld id="{D15459C7-ECA5-4152-8A1F-D83AA1733679}"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106498" name="Rectangle 2"/>
          <p:cNvSpPr>
            <a:spLocks noGrp="1" noRot="1" noChangeAspect="1" noChangeArrowheads="1" noTextEdit="1"/>
          </p:cNvSpPr>
          <p:nvPr>
            <p:ph type="sldImg"/>
          </p:nvPr>
        </p:nvSpPr>
        <p:spPr/>
      </p:sp>
      <p:sp>
        <p:nvSpPr>
          <p:cNvPr id="106499" name="Rectangle 3"/>
          <p:cNvSpPr>
            <a:spLocks noGrp="1" noChangeArrowheads="1"/>
          </p:cNvSpPr>
          <p:nvPr>
            <p:ph type="body" idx="1"/>
          </p:nvPr>
        </p:nvSpPr>
        <p:spPr>
          <a:noFill/>
        </p:spPr>
        <p:txBody>
          <a:bodyPr/>
          <a:lstStyle/>
          <a:p>
            <a:endParaRPr lang="zh-CN" altLang="zh-CN" smtClean="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D15400C-ED9A-4F8C-A0BE-AC100F7D3E00}" type="slidenum">
              <a:rPr lang="zh-CN" altLang="en-US"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p:spPr>
        <p:txBody>
          <a:bodyPr/>
          <a:lstStyle/>
          <a:p>
            <a:fld id="{7BD6F7FC-F4F1-452E-B6D1-CC65E4610C31}"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108546" name="Rectangle 2"/>
          <p:cNvSpPr>
            <a:spLocks noGrp="1" noRot="1" noChangeAspect="1" noChangeArrowheads="1" noTextEdit="1"/>
          </p:cNvSpPr>
          <p:nvPr>
            <p:ph type="sldImg"/>
          </p:nvPr>
        </p:nvSpPr>
        <p:spPr/>
      </p:sp>
      <p:sp>
        <p:nvSpPr>
          <p:cNvPr id="108547" name="Rectangle 3"/>
          <p:cNvSpPr>
            <a:spLocks noGrp="1" noChangeArrowheads="1"/>
          </p:cNvSpPr>
          <p:nvPr>
            <p:ph type="body" idx="1"/>
          </p:nvPr>
        </p:nvSpPr>
        <p:spPr>
          <a:noFill/>
        </p:spPr>
        <p:txBody>
          <a:bodyPr/>
          <a:lstStyle/>
          <a:p>
            <a:endParaRPr lang="zh-CN" altLang="zh-CN" smtClean="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p:spPr>
        <p:txBody>
          <a:bodyPr/>
          <a:lstStyle/>
          <a:p>
            <a:fld id="{A66F54C4-3B45-48F6-BC4E-D37186478805}"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110594" name="Rectangle 2"/>
          <p:cNvSpPr>
            <a:spLocks noGrp="1" noRot="1" noChangeAspect="1" noChangeArrowheads="1" noTextEdit="1"/>
          </p:cNvSpPr>
          <p:nvPr>
            <p:ph type="sldImg"/>
          </p:nvPr>
        </p:nvSpPr>
        <p:spPr/>
      </p:sp>
      <p:sp>
        <p:nvSpPr>
          <p:cNvPr id="110595" name="Rectangle 3"/>
          <p:cNvSpPr>
            <a:spLocks noGrp="1" noChangeArrowheads="1"/>
          </p:cNvSpPr>
          <p:nvPr>
            <p:ph type="body" idx="1"/>
          </p:nvPr>
        </p:nvSpPr>
        <p:spPr>
          <a:noFill/>
        </p:spPr>
        <p:txBody>
          <a:bodyPr/>
          <a:lstStyle/>
          <a:p>
            <a:endParaRPr lang="zh-CN" altLang="zh-CN" smtClean="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TextEdit="1"/>
          </p:cNvSpPr>
          <p:nvPr>
            <p:ph type="sldImg"/>
          </p:nvPr>
        </p:nvSpPr>
        <p:spPr/>
      </p:sp>
      <p:sp>
        <p:nvSpPr>
          <p:cNvPr id="31746" name="备注占位符 2"/>
          <p:cNvSpPr>
            <a:spLocks noGrp="1"/>
          </p:cNvSpPr>
          <p:nvPr>
            <p:ph type="body" idx="1"/>
          </p:nvPr>
        </p:nvSpPr>
        <p:spPr>
          <a:noFill/>
        </p:spPr>
        <p:txBody>
          <a:bodyPr/>
          <a:lstStyle/>
          <a:p>
            <a:endParaRPr lang="zh-CN" altLang="en-US" smtClean="0">
              <a:ea typeface="宋体" panose="02010600030101010101" pitchFamily="2" charset="-122"/>
            </a:endParaRPr>
          </a:p>
        </p:txBody>
      </p:sp>
      <p:sp>
        <p:nvSpPr>
          <p:cNvPr id="31747" name="灯片编号占位符 3"/>
          <p:cNvSpPr>
            <a:spLocks noGrp="1"/>
          </p:cNvSpPr>
          <p:nvPr>
            <p:ph type="sldNum" sz="quarter" idx="5"/>
          </p:nvPr>
        </p:nvSpPr>
        <p:spPr>
          <a:noFill/>
        </p:spPr>
        <p:txBody>
          <a:bodyPr/>
          <a:lstStyle/>
          <a:p>
            <a:fld id="{E3B5353C-A8DC-4ED2-9026-F5D725C833A9}" type="slidenum">
              <a:rPr lang="zh-CN" altLang="en-US" smtClean="0">
                <a:ea typeface="宋体" panose="02010600030101010101" pitchFamily="2" charset="-122"/>
              </a:rPr>
            </a:fld>
            <a:endParaRPr lang="en-US" altLang="zh-CN" smtClean="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p:cNvSpPr>
            <a:spLocks noGrp="1" noRot="1" noChangeAspect="1" noTextEdit="1"/>
          </p:cNvSpPr>
          <p:nvPr>
            <p:ph type="sldImg"/>
          </p:nvPr>
        </p:nvSpPr>
        <p:spPr/>
      </p:sp>
      <p:sp>
        <p:nvSpPr>
          <p:cNvPr id="40962" name="备注占位符 2"/>
          <p:cNvSpPr>
            <a:spLocks noGrp="1"/>
          </p:cNvSpPr>
          <p:nvPr>
            <p:ph type="body" idx="1"/>
          </p:nvPr>
        </p:nvSpPr>
        <p:spPr>
          <a:noFill/>
        </p:spPr>
        <p:txBody>
          <a:bodyPr/>
          <a:lstStyle/>
          <a:p>
            <a:r>
              <a:rPr lang="zh-CN" altLang="en-US" dirty="0" smtClean="0">
                <a:ea typeface="宋体" panose="02010600030101010101" pitchFamily="2" charset="-122"/>
              </a:rPr>
              <a:t> 对很多人来说，知道顺铂这个药物可能是来源于环法自行车赛的英雄阿姆斯壮和癌症抗争的故事。阿姆斯壮正是通过顺铂战胜了睾丸癌并创造了体育史上的奇迹。环法英雄阿姆斯壮在抗癌领域里顺铂被称做“抗癌药里的青霉素”，这个比喻无疑是合适的，因为它是第一个被广泛应用，而且对很多癌症有疗效的抗癌药。顺铂是如此的成功，以至它还被用作抗癌药物的标准用来衡量新药的活性。</a:t>
            </a:r>
            <a:endParaRPr lang="zh-CN" altLang="en-US" dirty="0" smtClean="0">
              <a:ea typeface="宋体" panose="02010600030101010101" pitchFamily="2" charset="-122"/>
            </a:endParaRPr>
          </a:p>
        </p:txBody>
      </p:sp>
      <p:sp>
        <p:nvSpPr>
          <p:cNvPr id="40963" name="灯片编号占位符 3"/>
          <p:cNvSpPr>
            <a:spLocks noGrp="1"/>
          </p:cNvSpPr>
          <p:nvPr>
            <p:ph type="sldNum" sz="quarter" idx="5"/>
          </p:nvPr>
        </p:nvSpPr>
        <p:spPr>
          <a:noFill/>
        </p:spPr>
        <p:txBody>
          <a:bodyPr/>
          <a:lstStyle/>
          <a:p>
            <a:fld id="{39EDB4FE-6C6F-4D69-AE1D-15AC54746995}" type="slidenum">
              <a:rPr lang="zh-CN" altLang="en-US" smtClean="0">
                <a:ea typeface="宋体" panose="02010600030101010101" pitchFamily="2" charset="-122"/>
              </a:rPr>
            </a:fld>
            <a:endParaRPr lang="en-US" altLang="zh-CN" smtClean="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p:spPr>
        <p:txBody>
          <a:bodyPr/>
          <a:lstStyle/>
          <a:p>
            <a:fld id="{D6236134-32B0-45FC-94FB-D523FB7E12D8}"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46082" name="Rectangle 2"/>
          <p:cNvSpPr>
            <a:spLocks noGrp="1" noRot="1" noChangeAspect="1" noChangeArrowheads="1" noTextEdit="1"/>
          </p:cNvSpPr>
          <p:nvPr>
            <p:ph type="sldImg"/>
          </p:nvPr>
        </p:nvSpPr>
        <p:spPr/>
      </p:sp>
      <p:sp>
        <p:nvSpPr>
          <p:cNvPr id="46083" name="Rectangle 3"/>
          <p:cNvSpPr>
            <a:spLocks noGrp="1" noChangeArrowheads="1"/>
          </p:cNvSpPr>
          <p:nvPr>
            <p:ph type="body" idx="1"/>
          </p:nvPr>
        </p:nvSpPr>
        <p:spPr>
          <a:noFill/>
        </p:spPr>
        <p:txBody>
          <a:bodyPr/>
          <a:lstStyle/>
          <a:p>
            <a:endParaRPr lang="zh-CN" altLang="zh-CN" smtClean="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p:spPr>
        <p:txBody>
          <a:bodyPr/>
          <a:lstStyle/>
          <a:p>
            <a:fld id="{5586B06A-1444-4243-8B7F-AD493FFAC103}"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48130" name="Rectangle 2"/>
          <p:cNvSpPr>
            <a:spLocks noGrp="1" noRot="1" noChangeAspect="1" noChangeArrowheads="1" noTextEdit="1"/>
          </p:cNvSpPr>
          <p:nvPr>
            <p:ph type="sldImg"/>
          </p:nvPr>
        </p:nvSpPr>
        <p:spPr/>
      </p:sp>
      <p:sp>
        <p:nvSpPr>
          <p:cNvPr id="48131" name="Rectangle 3"/>
          <p:cNvSpPr>
            <a:spLocks noGrp="1" noChangeArrowheads="1"/>
          </p:cNvSpPr>
          <p:nvPr>
            <p:ph type="body" idx="1"/>
          </p:nvPr>
        </p:nvSpPr>
        <p:spPr>
          <a:noFill/>
        </p:spPr>
        <p:txBody>
          <a:bodyPr/>
          <a:lstStyle/>
          <a:p>
            <a:endParaRPr lang="zh-CN" altLang="zh-CN" smtClean="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幻灯片图像占位符 1"/>
          <p:cNvSpPr>
            <a:spLocks noGrp="1" noRot="1" noChangeAspect="1" noTextEdit="1"/>
          </p:cNvSpPr>
          <p:nvPr>
            <p:ph type="sldImg"/>
          </p:nvPr>
        </p:nvSpPr>
        <p:spPr/>
      </p:sp>
      <p:sp>
        <p:nvSpPr>
          <p:cNvPr id="50178" name="备注占位符 2"/>
          <p:cNvSpPr>
            <a:spLocks noGrp="1"/>
          </p:cNvSpPr>
          <p:nvPr>
            <p:ph type="body" idx="1"/>
          </p:nvPr>
        </p:nvSpPr>
        <p:spPr>
          <a:noFill/>
        </p:spPr>
        <p:txBody>
          <a:bodyPr/>
          <a:lstStyle/>
          <a:p>
            <a:pPr eaLnBrk="1" hangingPunct="1"/>
            <a:r>
              <a:rPr lang="zh-CN" altLang="en-US" dirty="0" smtClean="0">
                <a:ea typeface="宋体" panose="02010600030101010101" pitchFamily="2" charset="-122"/>
              </a:rPr>
              <a:t>大学课程的安排较之中学课程有较大的差异，学习方法与中学不尽相同。一年级学生应尽快适应大学的课程内容和教学规律，掌握学习的主动权，在掌握各学科课程的基础知识和基本技能的同时，培养高效率的学习方法，培养较强的自学能力，提高发现问题，分析问题和解决问题的能力。</a:t>
            </a:r>
            <a:endParaRPr lang="zh-CN" altLang="en-US" dirty="0" smtClean="0">
              <a:ea typeface="宋体" panose="02010600030101010101" pitchFamily="2" charset="-122"/>
            </a:endParaRPr>
          </a:p>
        </p:txBody>
      </p:sp>
      <p:sp>
        <p:nvSpPr>
          <p:cNvPr id="50179" name="灯片编号占位符 3"/>
          <p:cNvSpPr>
            <a:spLocks noGrp="1"/>
          </p:cNvSpPr>
          <p:nvPr>
            <p:ph type="sldNum" sz="quarter" idx="5"/>
          </p:nvPr>
        </p:nvSpPr>
        <p:spPr>
          <a:noFill/>
        </p:spPr>
        <p:txBody>
          <a:bodyPr/>
          <a:lstStyle/>
          <a:p>
            <a:fld id="{5D9193CF-565E-4797-AD32-933A6670388A}" type="slidenum">
              <a:rPr lang="zh-CN" altLang="en-US" smtClean="0">
                <a:ea typeface="宋体" panose="02010600030101010101" pitchFamily="2" charset="-122"/>
              </a:rPr>
            </a:fld>
            <a:endParaRPr lang="en-US" altLang="zh-CN" smtClean="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normAutofit fontScale="92500" lnSpcReduction="20000"/>
          </a:bodyPr>
          <a:lstStyle/>
          <a:p>
            <a:pPr eaLnBrk="1" hangingPunct="1">
              <a:defRPr/>
            </a:pPr>
            <a:r>
              <a:rPr lang="zh-CN" altLang="en-US" dirty="0" smtClean="0"/>
              <a:t>基础化学提炼和融会了高等医学教育中所需的溶液理论、物理化学和胶体化学原理，物质结构的基础知识、容量分析和仪器分析部分方法等化学知识、覆盖面广，内容浓缩紧凑。</a:t>
            </a:r>
            <a:endParaRPr lang="en-US" altLang="zh-CN" dirty="0" smtClean="0"/>
          </a:p>
          <a:p>
            <a:pPr eaLnBrk="1" hangingPunct="1">
              <a:defRPr/>
            </a:pPr>
            <a:r>
              <a:rPr lang="zh-CN" altLang="en-US" dirty="0" smtClean="0"/>
              <a:t>课堂听课十分关键。教师授课包含有其教学经验，内容经过了精心组织，以利突出重点和化解难点。听课时要紧跟教师的思路，积极思考，产生共鸣。特别注意弄清基本概念，弄懂基本原理。听课时还应适当做些笔记，重点地几下讲课内容，以备复习，回味和深入思考。</a:t>
            </a:r>
            <a:endParaRPr lang="en-US" altLang="zh-CN" dirty="0" smtClean="0"/>
          </a:p>
          <a:p>
            <a:pPr eaLnBrk="1" hangingPunct="1">
              <a:defRPr/>
            </a:pPr>
            <a:r>
              <a:rPr lang="zh-CN" altLang="en-US" dirty="0" smtClean="0"/>
              <a:t>课后的复习是消化和掌握所学知识的重要过程。本门可曾的特点是理论性强，有的概念比较抽象，不能企图一听就懂，一看就会。要经过反复的思考并应用一些原理去说明或解决一些问题，才能逐渐加深对理论和基本要领的理解和掌握。做练习有利于深入理解、掌握和运用课程内容。要重视课本例题和解习题过程中的分析方法和技巧，努力培养独立思考和分析问题、解决问题的能力。</a:t>
            </a:r>
            <a:endParaRPr lang="en-US" altLang="zh-CN" dirty="0" smtClean="0"/>
          </a:p>
          <a:p>
            <a:pPr eaLnBrk="1" hangingPunct="1">
              <a:defRPr/>
            </a:pPr>
            <a:r>
              <a:rPr lang="zh-CN" altLang="en-US" dirty="0" smtClean="0"/>
              <a:t>提倡学生进行自主学习，培养自学能力。除预习、复习、做练习外，阅读参考书刊是自学的重要内容之一也是培养学生综合能力的创造精神的极好方法。只读教材课本，思路难免受到限制，如能查阅参考文献和书刊，不但可以加深理解课程内容，还可以扩大知识面，活跃思想，提高学习兴趣。大学阶段一定要养成这个习惯。</a:t>
            </a:r>
            <a:endParaRPr lang="en-US" altLang="zh-CN" dirty="0" smtClean="0"/>
          </a:p>
          <a:p>
            <a:pPr eaLnBrk="1" hangingPunct="1">
              <a:defRPr/>
            </a:pPr>
            <a:r>
              <a:rPr lang="zh-CN" altLang="en-US" dirty="0" smtClean="0"/>
              <a:t>必须提及，实验课程是基础啊化学课程的重要组成部分，是理解和掌握课程内容，学习科学实验方法，培养动手能力的重要环节。学生在实验前要预习实验内容，做到实验中原理清楚，目的性强，步骤明确。实验完毕要认真处理实验的数据，分析实验现象和问题，得出正确结论，做好实验报告。通过实验，培养严谨求实的科学态度，锻炼科学研究的基本技能。鼓励学生的创新性探索。</a:t>
            </a:r>
            <a:endParaRPr lang="en-US" altLang="zh-CN" dirty="0" smtClean="0"/>
          </a:p>
          <a:p>
            <a:pPr eaLnBrk="1" hangingPunct="1">
              <a:defRPr/>
            </a:pPr>
            <a:endParaRPr lang="en-US" altLang="zh-CN" dirty="0" smtClean="0"/>
          </a:p>
          <a:p>
            <a:pPr eaLnBrk="1" hangingPunct="1">
              <a:defRPr/>
            </a:pPr>
            <a:endParaRPr lang="en-US" altLang="zh-CN" dirty="0" smtClean="0"/>
          </a:p>
          <a:p>
            <a:pPr eaLnBrk="1" hangingPunct="1">
              <a:defRPr/>
            </a:pPr>
            <a:r>
              <a:rPr lang="zh-CN" altLang="en-US" dirty="0" smtClean="0"/>
              <a:t>要学好基础化学，必须做好预习。在每一章教学之前，最好通篇浏览一下整章内容，以求对这章全貌有一些认识，对内容重点和知识点的难点有一定了解。学习从一开始就要争取主动，安排好学习计划，提高学习效率。</a:t>
            </a:r>
            <a:endParaRPr lang="en-US" altLang="zh-CN" dirty="0" smtClean="0"/>
          </a:p>
          <a:p>
            <a:pPr eaLnBrk="1" hangingPunct="1">
              <a:defRPr/>
            </a:pPr>
            <a:endParaRPr lang="zh-CN" altLang="en-US" dirty="0" smtClean="0"/>
          </a:p>
        </p:txBody>
      </p:sp>
      <p:sp>
        <p:nvSpPr>
          <p:cNvPr id="52227" name="灯片编号占位符 3"/>
          <p:cNvSpPr>
            <a:spLocks noGrp="1"/>
          </p:cNvSpPr>
          <p:nvPr>
            <p:ph type="sldNum" sz="quarter" idx="5"/>
          </p:nvPr>
        </p:nvSpPr>
        <p:spPr>
          <a:noFill/>
        </p:spPr>
        <p:txBody>
          <a:bodyPr/>
          <a:lstStyle/>
          <a:p>
            <a:fld id="{97689781-6076-49EB-A0B4-0BAC702909BD}" type="slidenum">
              <a:rPr lang="zh-CN" altLang="en-US" smtClean="0">
                <a:ea typeface="宋体" panose="02010600030101010101" pitchFamily="2" charset="-122"/>
              </a:rPr>
            </a:fld>
            <a:endParaRPr lang="en-US" altLang="zh-CN" smtClean="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p:spPr>
        <p:txBody>
          <a:bodyPr/>
          <a:lstStyle/>
          <a:p>
            <a:fld id="{3E3B1838-7784-4E96-87B9-A45451D2623C}"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55298" name="Rectangle 2"/>
          <p:cNvSpPr>
            <a:spLocks noGrp="1" noRot="1" noChangeAspect="1" noChangeArrowheads="1" noTextEdit="1"/>
          </p:cNvSpPr>
          <p:nvPr>
            <p:ph type="sldImg"/>
          </p:nvPr>
        </p:nvSpPr>
        <p:spPr/>
      </p:sp>
      <p:sp>
        <p:nvSpPr>
          <p:cNvPr id="55299" name="Rectangle 3"/>
          <p:cNvSpPr>
            <a:spLocks noGrp="1" noChangeArrowheads="1"/>
          </p:cNvSpPr>
          <p:nvPr>
            <p:ph type="body" idx="1"/>
          </p:nvPr>
        </p:nvSpPr>
        <p:spPr>
          <a:noFill/>
        </p:spPr>
        <p:txBody>
          <a:bodyPr/>
          <a:lstStyle/>
          <a:p>
            <a:endParaRPr lang="zh-CN" altLang="zh-CN" smtClean="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4" name="矩形 3"/>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5" name="矩形 4"/>
          <p:cNvSpPr/>
          <p:nvPr/>
        </p:nvSpPr>
        <p:spPr bwMode="auto">
          <a:xfrm>
            <a:off x="276225" y="0"/>
            <a:ext cx="104775"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6" name="矩形 5"/>
          <p:cNvSpPr/>
          <p:nvPr/>
        </p:nvSpPr>
        <p:spPr bwMode="auto">
          <a:xfrm>
            <a:off x="990600" y="0"/>
            <a:ext cx="182563"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7" name="矩形 6"/>
          <p:cNvSpPr/>
          <p:nvPr/>
        </p:nvSpPr>
        <p:spPr bwMode="auto">
          <a:xfrm>
            <a:off x="1141413" y="0"/>
            <a:ext cx="230187"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10" name="直接连接符 9"/>
          <p:cNvSpPr>
            <a:spLocks noChangeShapeType="1"/>
          </p:cNvSpPr>
          <p:nvPr/>
        </p:nvSpPr>
        <p:spPr bwMode="auto">
          <a:xfrm>
            <a:off x="106363"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11" name="直接连接符 10"/>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12" name="直接连接符 11"/>
          <p:cNvSpPr>
            <a:spLocks noChangeShapeType="1"/>
          </p:cNvSpPr>
          <p:nvPr/>
        </p:nvSpPr>
        <p:spPr bwMode="auto">
          <a:xfrm>
            <a:off x="854075"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13" name="直接连接符 12"/>
          <p:cNvSpPr>
            <a:spLocks noChangeShapeType="1"/>
          </p:cNvSpPr>
          <p:nvPr/>
        </p:nvSpPr>
        <p:spPr bwMode="auto">
          <a:xfrm>
            <a:off x="172720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14" name="直接连接符 13"/>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15" name="直接连接符 14"/>
          <p:cNvSpPr>
            <a:spLocks noChangeShapeType="1"/>
          </p:cNvSpPr>
          <p:nvPr/>
        </p:nvSpPr>
        <p:spPr bwMode="auto">
          <a:xfrm>
            <a:off x="911383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16" name="矩形 15"/>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dirty="0"/>
          </a:p>
        </p:txBody>
      </p:sp>
      <p:sp>
        <p:nvSpPr>
          <p:cNvPr id="17" name="椭圆 16"/>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dirty="0"/>
          </a:p>
        </p:txBody>
      </p:sp>
      <p:sp>
        <p:nvSpPr>
          <p:cNvPr id="18" name="椭圆 17"/>
          <p:cNvSpPr/>
          <p:nvPr/>
        </p:nvSpPr>
        <p:spPr bwMode="auto">
          <a:xfrm>
            <a:off x="1309688" y="4867275"/>
            <a:ext cx="641350"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dirty="0"/>
          </a:p>
        </p:txBody>
      </p:sp>
      <p:sp>
        <p:nvSpPr>
          <p:cNvPr id="19" name="椭圆 18"/>
          <p:cNvSpPr/>
          <p:nvPr/>
        </p:nvSpPr>
        <p:spPr bwMode="auto">
          <a:xfrm>
            <a:off x="1090613" y="5500688"/>
            <a:ext cx="138112" cy="1365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dirty="0"/>
          </a:p>
        </p:txBody>
      </p:sp>
      <p:sp>
        <p:nvSpPr>
          <p:cNvPr id="20" name="椭圆 19"/>
          <p:cNvSpPr/>
          <p:nvPr/>
        </p:nvSpPr>
        <p:spPr bwMode="auto">
          <a:xfrm>
            <a:off x="1663700" y="5788025"/>
            <a:ext cx="274638"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dirty="0"/>
          </a:p>
        </p:txBody>
      </p:sp>
      <p:sp>
        <p:nvSpPr>
          <p:cNvPr id="21" name="椭圆 20"/>
          <p:cNvSpPr/>
          <p:nvPr/>
        </p:nvSpPr>
        <p:spPr>
          <a:xfrm>
            <a:off x="1905000" y="4495800"/>
            <a:ext cx="365125"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dirty="0"/>
          </a:p>
        </p:txBody>
      </p:sp>
      <p:sp>
        <p:nvSpPr>
          <p:cNvPr id="8" name="标题 7"/>
          <p:cNvSpPr>
            <a:spLocks noGrp="1"/>
          </p:cNvSpPr>
          <p:nvPr>
            <p:ph type="ctrTitle"/>
          </p:nvPr>
        </p:nvSpPr>
        <p:spPr>
          <a:xfrm>
            <a:off x="2286000" y="3124200"/>
            <a:ext cx="6172200" cy="1894362"/>
          </a:xfrm>
        </p:spPr>
        <p:txBody>
          <a:bodyPr/>
          <a:lstStyle>
            <a:lvl1pPr>
              <a:defRPr b="1"/>
            </a:lvl1pPr>
          </a:lstStyle>
          <a:p>
            <a:r>
              <a:rPr lang="zh-CN" altLang="en-US" smtClean="0"/>
              <a:t>单击此处编辑母版标题样式</a:t>
            </a:r>
            <a:endParaRPr lang="en-US"/>
          </a:p>
        </p:txBody>
      </p:sp>
      <p:sp>
        <p:nvSpPr>
          <p:cNvPr id="9" name="副标题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smtClean="0"/>
              <a:t>单击此处编辑母版副标题样式</a:t>
            </a:r>
            <a:endParaRPr lang="en-US"/>
          </a:p>
        </p:txBody>
      </p:sp>
      <p:sp>
        <p:nvSpPr>
          <p:cNvPr id="22" name="日期占位符 27"/>
          <p:cNvSpPr>
            <a:spLocks noGrp="1"/>
          </p:cNvSpPr>
          <p:nvPr>
            <p:ph type="dt" sz="half" idx="10"/>
          </p:nvPr>
        </p:nvSpPr>
        <p:spPr bwMode="auto">
          <a:xfrm rot="5400000">
            <a:off x="7764463" y="1174750"/>
            <a:ext cx="2286000" cy="381000"/>
          </a:xfrm>
        </p:spPr>
        <p:txBody>
          <a:bodyPr/>
          <a:lstStyle>
            <a:lvl1pPr>
              <a:defRPr/>
            </a:lvl1pPr>
          </a:lstStyle>
          <a:p>
            <a:pPr>
              <a:defRPr/>
            </a:pPr>
            <a:fld id="{D523BD08-2BB8-418E-8998-1AEC41429C74}" type="datetime1">
              <a:rPr lang="zh-CN" altLang="en-US"/>
            </a:fld>
            <a:endParaRPr lang="en-US" altLang="zh-CN"/>
          </a:p>
        </p:txBody>
      </p:sp>
      <p:sp>
        <p:nvSpPr>
          <p:cNvPr id="23" name="页脚占位符 16"/>
          <p:cNvSpPr>
            <a:spLocks noGrp="1"/>
          </p:cNvSpPr>
          <p:nvPr>
            <p:ph type="ftr" sz="quarter" idx="11"/>
          </p:nvPr>
        </p:nvSpPr>
        <p:spPr bwMode="auto">
          <a:xfrm rot="5400000">
            <a:off x="7077076" y="4181475"/>
            <a:ext cx="3657600" cy="384175"/>
          </a:xfrm>
        </p:spPr>
        <p:txBody>
          <a:bodyPr/>
          <a:lstStyle>
            <a:lvl1pPr>
              <a:defRPr/>
            </a:lvl1pPr>
          </a:lstStyle>
          <a:p>
            <a:pPr>
              <a:defRPr/>
            </a:pPr>
            <a:r>
              <a:rPr lang="en-US" altLang="zh-CN"/>
              <a:t>1</a:t>
            </a:r>
            <a:endParaRPr lang="en-US" altLang="zh-CN"/>
          </a:p>
        </p:txBody>
      </p:sp>
      <p:sp>
        <p:nvSpPr>
          <p:cNvPr id="24" name="灯片编号占位符 28"/>
          <p:cNvSpPr>
            <a:spLocks noGrp="1"/>
          </p:cNvSpPr>
          <p:nvPr>
            <p:ph type="sldNum" sz="quarter" idx="12"/>
          </p:nvPr>
        </p:nvSpPr>
        <p:spPr bwMode="auto">
          <a:xfrm>
            <a:off x="1325563" y="4929188"/>
            <a:ext cx="609600" cy="517525"/>
          </a:xfrm>
        </p:spPr>
        <p:txBody>
          <a:bodyPr/>
          <a:lstStyle>
            <a:lvl1pPr>
              <a:defRPr/>
            </a:lvl1pPr>
          </a:lstStyle>
          <a:p>
            <a:pPr>
              <a:defRPr/>
            </a:pPr>
            <a:fld id="{0361F536-3B2A-4D0D-9D24-91BD20782B3A}" type="slidenum">
              <a:rPr lang="zh-CN" altLang="en-US"/>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日期占位符 13"/>
          <p:cNvSpPr>
            <a:spLocks noGrp="1"/>
          </p:cNvSpPr>
          <p:nvPr>
            <p:ph type="dt" sz="half" idx="10"/>
          </p:nvPr>
        </p:nvSpPr>
        <p:spPr/>
        <p:txBody>
          <a:bodyPr/>
          <a:lstStyle>
            <a:lvl1pPr>
              <a:defRPr/>
            </a:lvl1pPr>
          </a:lstStyle>
          <a:p>
            <a:pPr>
              <a:defRPr/>
            </a:pPr>
            <a:fld id="{6702793D-356C-42D7-9145-40D77D019D24}" type="datetime1">
              <a:rPr lang="zh-CN" altLang="en-US"/>
            </a:fld>
            <a:endParaRPr lang="en-US" altLang="zh-CN"/>
          </a:p>
        </p:txBody>
      </p:sp>
      <p:sp>
        <p:nvSpPr>
          <p:cNvPr id="5" name="页脚占位符 2"/>
          <p:cNvSpPr>
            <a:spLocks noGrp="1"/>
          </p:cNvSpPr>
          <p:nvPr>
            <p:ph type="ftr" sz="quarter" idx="11"/>
          </p:nvPr>
        </p:nvSpPr>
        <p:spPr/>
        <p:txBody>
          <a:bodyPr/>
          <a:lstStyle>
            <a:lvl1pPr>
              <a:defRPr/>
            </a:lvl1pPr>
          </a:lstStyle>
          <a:p>
            <a:pPr>
              <a:defRPr/>
            </a:pPr>
            <a:r>
              <a:rPr lang="en-US" altLang="zh-CN"/>
              <a:t>1</a:t>
            </a:r>
            <a:endParaRPr lang="en-US" altLang="zh-CN"/>
          </a:p>
        </p:txBody>
      </p:sp>
      <p:sp>
        <p:nvSpPr>
          <p:cNvPr id="6" name="灯片编号占位符 22"/>
          <p:cNvSpPr>
            <a:spLocks noGrp="1"/>
          </p:cNvSpPr>
          <p:nvPr>
            <p:ph type="sldNum" sz="quarter" idx="12"/>
          </p:nvPr>
        </p:nvSpPr>
        <p:spPr/>
        <p:txBody>
          <a:bodyPr/>
          <a:lstStyle>
            <a:lvl1pPr>
              <a:defRPr/>
            </a:lvl1pPr>
          </a:lstStyle>
          <a:p>
            <a:pPr>
              <a:defRPr/>
            </a:pPr>
            <a:fld id="{FD40FEB5-DE25-4E02-9AE1-A8E4F46F5379}" type="slidenum">
              <a:rPr lang="zh-CN" altLang="en-US"/>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1676400" cy="5851525"/>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日期占位符 13"/>
          <p:cNvSpPr>
            <a:spLocks noGrp="1"/>
          </p:cNvSpPr>
          <p:nvPr>
            <p:ph type="dt" sz="half" idx="10"/>
          </p:nvPr>
        </p:nvSpPr>
        <p:spPr/>
        <p:txBody>
          <a:bodyPr/>
          <a:lstStyle>
            <a:lvl1pPr>
              <a:defRPr/>
            </a:lvl1pPr>
          </a:lstStyle>
          <a:p>
            <a:pPr>
              <a:defRPr/>
            </a:pPr>
            <a:fld id="{7D1B1851-8CD7-4BCD-A3CF-CEC4B030FA98}" type="datetime1">
              <a:rPr lang="zh-CN" altLang="en-US"/>
            </a:fld>
            <a:endParaRPr lang="en-US" altLang="zh-CN"/>
          </a:p>
        </p:txBody>
      </p:sp>
      <p:sp>
        <p:nvSpPr>
          <p:cNvPr id="5" name="页脚占位符 2"/>
          <p:cNvSpPr>
            <a:spLocks noGrp="1"/>
          </p:cNvSpPr>
          <p:nvPr>
            <p:ph type="ftr" sz="quarter" idx="11"/>
          </p:nvPr>
        </p:nvSpPr>
        <p:spPr/>
        <p:txBody>
          <a:bodyPr/>
          <a:lstStyle>
            <a:lvl1pPr>
              <a:defRPr/>
            </a:lvl1pPr>
          </a:lstStyle>
          <a:p>
            <a:pPr>
              <a:defRPr/>
            </a:pPr>
            <a:r>
              <a:rPr lang="en-US" altLang="zh-CN"/>
              <a:t>1</a:t>
            </a:r>
            <a:endParaRPr lang="en-US" altLang="zh-CN"/>
          </a:p>
        </p:txBody>
      </p:sp>
      <p:sp>
        <p:nvSpPr>
          <p:cNvPr id="6" name="灯片编号占位符 22"/>
          <p:cNvSpPr>
            <a:spLocks noGrp="1"/>
          </p:cNvSpPr>
          <p:nvPr>
            <p:ph type="sldNum" sz="quarter" idx="12"/>
          </p:nvPr>
        </p:nvSpPr>
        <p:spPr/>
        <p:txBody>
          <a:bodyPr/>
          <a:lstStyle>
            <a:lvl1pPr>
              <a:defRPr/>
            </a:lvl1pPr>
          </a:lstStyle>
          <a:p>
            <a:pPr>
              <a:defRPr/>
            </a:pPr>
            <a:fld id="{16A32BD2-DEDB-42F7-B2E3-6B17F4C3ED09}" type="slidenum">
              <a:rPr lang="zh-CN" altLang="en-US"/>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85800" y="1981200"/>
            <a:ext cx="7772400" cy="4114800"/>
          </a:xfrm>
        </p:spPr>
        <p:txBody>
          <a:bodyPr>
            <a:normAutofit/>
          </a:bodyPr>
          <a:lstStyle/>
          <a:p>
            <a:pPr lvl="0"/>
            <a:endParaRPr lang="zh-CN" altLang="en-US" noProof="0" smtClean="0"/>
          </a:p>
        </p:txBody>
      </p:sp>
      <p:sp>
        <p:nvSpPr>
          <p:cNvPr id="4" name="日期占位符 13"/>
          <p:cNvSpPr>
            <a:spLocks noGrp="1"/>
          </p:cNvSpPr>
          <p:nvPr>
            <p:ph type="dt" sz="half" idx="10"/>
          </p:nvPr>
        </p:nvSpPr>
        <p:spPr/>
        <p:txBody>
          <a:bodyPr/>
          <a:lstStyle>
            <a:lvl1pPr>
              <a:defRPr/>
            </a:lvl1pPr>
          </a:lstStyle>
          <a:p>
            <a:pPr>
              <a:defRPr/>
            </a:pPr>
            <a:fld id="{3A83EC36-ADC9-46D8-BCF7-293A67F883AD}" type="datetime1">
              <a:rPr lang="zh-CN" altLang="en-US"/>
            </a:fld>
            <a:endParaRPr lang="en-US" altLang="zh-CN"/>
          </a:p>
        </p:txBody>
      </p:sp>
      <p:sp>
        <p:nvSpPr>
          <p:cNvPr id="5" name="页脚占位符 2"/>
          <p:cNvSpPr>
            <a:spLocks noGrp="1"/>
          </p:cNvSpPr>
          <p:nvPr>
            <p:ph type="ftr" sz="quarter" idx="11"/>
          </p:nvPr>
        </p:nvSpPr>
        <p:spPr/>
        <p:txBody>
          <a:bodyPr/>
          <a:lstStyle>
            <a:lvl1pPr>
              <a:defRPr/>
            </a:lvl1pPr>
          </a:lstStyle>
          <a:p>
            <a:pPr>
              <a:defRPr/>
            </a:pPr>
            <a:r>
              <a:rPr lang="en-US" altLang="zh-CN"/>
              <a:t>1</a:t>
            </a:r>
            <a:endParaRPr lang="en-US" altLang="zh-CN"/>
          </a:p>
        </p:txBody>
      </p:sp>
      <p:sp>
        <p:nvSpPr>
          <p:cNvPr id="6" name="灯片编号占位符 22"/>
          <p:cNvSpPr>
            <a:spLocks noGrp="1"/>
          </p:cNvSpPr>
          <p:nvPr>
            <p:ph type="sldNum" sz="quarter" idx="12"/>
          </p:nvPr>
        </p:nvSpPr>
        <p:spPr/>
        <p:txBody>
          <a:bodyPr/>
          <a:lstStyle>
            <a:lvl1pPr>
              <a:defRPr/>
            </a:lvl1pPr>
          </a:lstStyle>
          <a:p>
            <a:pPr>
              <a:defRPr/>
            </a:pPr>
            <a:fld id="{7B7B1FCA-DD49-4715-9482-98CFF3C4CBDB}" type="slidenum">
              <a:rPr lang="zh-CN" altLang="en-US"/>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91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41763"/>
            <a:ext cx="4038600" cy="218916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a:xfrm>
            <a:off x="457200" y="6243638"/>
            <a:ext cx="2133600" cy="457200"/>
          </a:xfrm>
        </p:spPr>
        <p:txBody>
          <a:bodyPr/>
          <a:lstStyle>
            <a:lvl1pPr>
              <a:defRPr/>
            </a:lvl1pPr>
          </a:lstStyle>
          <a:p>
            <a:pPr>
              <a:defRPr/>
            </a:pPr>
            <a:fld id="{F34F96CE-21AA-44D8-90F9-76570182BF7D}" type="datetime1">
              <a:rPr lang="zh-CN" altLang="en-US"/>
            </a:fld>
            <a:endParaRPr lang="en-US" altLang="zh-CN"/>
          </a:p>
        </p:txBody>
      </p:sp>
      <p:sp>
        <p:nvSpPr>
          <p:cNvPr id="7" name="页脚占位符 6"/>
          <p:cNvSpPr>
            <a:spLocks noGrp="1"/>
          </p:cNvSpPr>
          <p:nvPr>
            <p:ph type="ftr" sz="quarter" idx="11"/>
          </p:nvPr>
        </p:nvSpPr>
        <p:spPr/>
        <p:txBody>
          <a:bodyPr/>
          <a:lstStyle>
            <a:lvl1pPr>
              <a:defRPr/>
            </a:lvl1pPr>
          </a:lstStyle>
          <a:p>
            <a:pPr>
              <a:defRPr/>
            </a:pPr>
            <a:r>
              <a:rPr lang="en-US" altLang="zh-CN"/>
              <a:t>1</a:t>
            </a:r>
            <a:endParaRPr lang="en-US" altLang="zh-CN"/>
          </a:p>
        </p:txBody>
      </p:sp>
      <p:sp>
        <p:nvSpPr>
          <p:cNvPr id="8" name="灯片编号占位符 7"/>
          <p:cNvSpPr>
            <a:spLocks noGrp="1"/>
          </p:cNvSpPr>
          <p:nvPr>
            <p:ph type="sldNum" sz="quarter" idx="12"/>
          </p:nvPr>
        </p:nvSpPr>
        <p:spPr>
          <a:xfrm>
            <a:off x="6553200" y="6243638"/>
            <a:ext cx="2133600" cy="457200"/>
          </a:xfrm>
        </p:spPr>
        <p:txBody>
          <a:bodyPr/>
          <a:lstStyle>
            <a:lvl1pPr>
              <a:defRPr/>
            </a:lvl1pPr>
          </a:lstStyle>
          <a:p>
            <a:pPr>
              <a:defRPr/>
            </a:pPr>
            <a:fld id="{8B208042-7F60-4B58-891C-DA0FD4E4FC99}" type="slidenum">
              <a:rPr lang="en-US" altLang="zh-CN"/>
            </a:fld>
            <a:endParaRPr lang="en-US" altLang="zh-CN"/>
          </a:p>
        </p:txBody>
      </p:sp>
    </p:spTree>
  </p:cSld>
  <p:clrMapOvr>
    <a:masterClrMapping/>
  </p:clrMapOvr>
  <p:transition spd="slow">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98450" y="228600"/>
            <a:ext cx="854075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0"/>
            <a:ext cx="4000500" cy="44989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762500" y="1600200"/>
            <a:ext cx="4000500" cy="44989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298450" y="6245225"/>
            <a:ext cx="2289175" cy="476250"/>
          </a:xfrm>
        </p:spPr>
        <p:txBody>
          <a:bodyPr/>
          <a:lstStyle>
            <a:lvl1pPr>
              <a:defRPr/>
            </a:lvl1pPr>
          </a:lstStyle>
          <a:p>
            <a:pPr>
              <a:defRPr/>
            </a:pPr>
            <a:fld id="{31FAC54E-83A4-4630-9783-3F3E89E3CCA5}" type="datetime1">
              <a:rPr lang="zh-CN" altLang="en-US"/>
            </a:fld>
            <a:endParaRPr lang="en-US" altLang="zh-CN"/>
          </a:p>
        </p:txBody>
      </p:sp>
      <p:sp>
        <p:nvSpPr>
          <p:cNvPr id="6" name="页脚占位符 5"/>
          <p:cNvSpPr>
            <a:spLocks noGrp="1"/>
          </p:cNvSpPr>
          <p:nvPr>
            <p:ph type="ftr" sz="quarter" idx="11"/>
          </p:nvPr>
        </p:nvSpPr>
        <p:spPr>
          <a:xfrm>
            <a:off x="3121025" y="6245225"/>
            <a:ext cx="2895600" cy="476250"/>
          </a:xfrm>
        </p:spPr>
        <p:txBody>
          <a:bodyPr/>
          <a:lstStyle>
            <a:lvl1pPr>
              <a:defRPr/>
            </a:lvl1pPr>
          </a:lstStyle>
          <a:p>
            <a:pPr>
              <a:defRPr/>
            </a:pPr>
            <a:r>
              <a:rPr lang="en-US" altLang="zh-CN"/>
              <a:t>1</a:t>
            </a:r>
            <a:endParaRPr lang="en-US" altLang="zh-CN"/>
          </a:p>
        </p:txBody>
      </p:sp>
      <p:sp>
        <p:nvSpPr>
          <p:cNvPr id="7" name="灯片编号占位符 6"/>
          <p:cNvSpPr>
            <a:spLocks noGrp="1"/>
          </p:cNvSpPr>
          <p:nvPr>
            <p:ph type="sldNum" sz="quarter" idx="12"/>
          </p:nvPr>
        </p:nvSpPr>
        <p:spPr>
          <a:xfrm>
            <a:off x="6550025" y="6245225"/>
            <a:ext cx="2289175" cy="476250"/>
          </a:xfrm>
        </p:spPr>
        <p:txBody>
          <a:bodyPr/>
          <a:lstStyle>
            <a:lvl1pPr>
              <a:defRPr/>
            </a:lvl1pPr>
          </a:lstStyle>
          <a:p>
            <a:pPr>
              <a:defRPr/>
            </a:pPr>
            <a:fld id="{8F49B911-7041-491D-B55E-0B9A0B22928F}" type="slidenum">
              <a:rPr lang="en-US" altLang="zh-CN"/>
            </a:fld>
            <a:endParaRPr lang="en-US" altLang="zh-CN"/>
          </a:p>
        </p:txBody>
      </p:sp>
    </p:spTree>
  </p:cSld>
  <p:clrMapOvr>
    <a:masterClrMapping/>
  </p:clrMapOvr>
  <p:transition spd="slow">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7467600" cy="1143000"/>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457200" y="1600200"/>
            <a:ext cx="7467600" cy="48736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13"/>
          <p:cNvSpPr>
            <a:spLocks noGrp="1"/>
          </p:cNvSpPr>
          <p:nvPr>
            <p:ph type="dt" sz="half" idx="10"/>
          </p:nvPr>
        </p:nvSpPr>
        <p:spPr/>
        <p:txBody>
          <a:bodyPr/>
          <a:lstStyle>
            <a:lvl1pPr>
              <a:defRPr/>
            </a:lvl1pPr>
          </a:lstStyle>
          <a:p>
            <a:pPr>
              <a:defRPr/>
            </a:pPr>
            <a:fld id="{A3DD7016-24A6-47AB-8C93-B26C88661FA9}" type="datetime1">
              <a:rPr lang="zh-CN" altLang="en-US"/>
            </a:fld>
            <a:endParaRPr lang="en-US" altLang="zh-CN"/>
          </a:p>
        </p:txBody>
      </p:sp>
      <p:sp>
        <p:nvSpPr>
          <p:cNvPr id="5" name="页脚占位符 2"/>
          <p:cNvSpPr>
            <a:spLocks noGrp="1"/>
          </p:cNvSpPr>
          <p:nvPr>
            <p:ph type="ftr" sz="quarter" idx="11"/>
          </p:nvPr>
        </p:nvSpPr>
        <p:spPr/>
        <p:txBody>
          <a:bodyPr/>
          <a:lstStyle>
            <a:lvl1pPr>
              <a:defRPr/>
            </a:lvl1pPr>
          </a:lstStyle>
          <a:p>
            <a:pPr>
              <a:defRPr/>
            </a:pPr>
            <a:r>
              <a:rPr lang="en-US" altLang="zh-CN"/>
              <a:t>1</a:t>
            </a:r>
            <a:endParaRPr lang="en-US" altLang="zh-CN"/>
          </a:p>
        </p:txBody>
      </p:sp>
      <p:sp>
        <p:nvSpPr>
          <p:cNvPr id="6" name="灯片编号占位符 22"/>
          <p:cNvSpPr>
            <a:spLocks noGrp="1"/>
          </p:cNvSpPr>
          <p:nvPr>
            <p:ph type="sldNum" sz="quarter" idx="12"/>
          </p:nvPr>
        </p:nvSpPr>
        <p:spPr/>
        <p:txBody>
          <a:bodyPr/>
          <a:lstStyle>
            <a:lvl1pPr>
              <a:defRPr/>
            </a:lvl1pPr>
          </a:lstStyle>
          <a:p>
            <a:pPr>
              <a:defRPr/>
            </a:pPr>
            <a:fld id="{CEFAEF0C-EE7F-42F7-B5AB-C8637C21665C}" type="slidenum">
              <a:rPr lang="zh-CN" altLang="en-US"/>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8" name="内容占位符 7"/>
          <p:cNvSpPr>
            <a:spLocks noGrp="1"/>
          </p:cNvSpPr>
          <p:nvPr>
            <p:ph sz="quarter" idx="1"/>
          </p:nvPr>
        </p:nvSpPr>
        <p:spPr>
          <a:xfrm>
            <a:off x="457200" y="1600200"/>
            <a:ext cx="7467600" cy="4873752"/>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4" name="日期占位符 6"/>
          <p:cNvSpPr>
            <a:spLocks noGrp="1"/>
          </p:cNvSpPr>
          <p:nvPr>
            <p:ph type="dt" sz="half" idx="10"/>
          </p:nvPr>
        </p:nvSpPr>
        <p:spPr/>
        <p:txBody>
          <a:bodyPr/>
          <a:lstStyle>
            <a:lvl1pPr>
              <a:defRPr/>
            </a:lvl1pPr>
          </a:lstStyle>
          <a:p>
            <a:pPr>
              <a:defRPr/>
            </a:pPr>
            <a:fld id="{02794770-1DD7-4D91-B6CE-1BCF7288DB27}" type="datetime1">
              <a:rPr lang="zh-CN" altLang="en-US"/>
            </a:fld>
            <a:endParaRPr lang="en-US" altLang="zh-CN"/>
          </a:p>
        </p:txBody>
      </p:sp>
      <p:sp>
        <p:nvSpPr>
          <p:cNvPr id="5" name="灯片编号占位符 8"/>
          <p:cNvSpPr>
            <a:spLocks noGrp="1"/>
          </p:cNvSpPr>
          <p:nvPr>
            <p:ph type="sldNum" sz="quarter" idx="11"/>
          </p:nvPr>
        </p:nvSpPr>
        <p:spPr/>
        <p:txBody>
          <a:bodyPr rtlCol="0"/>
          <a:lstStyle>
            <a:lvl1pPr>
              <a:defRPr/>
            </a:lvl1pPr>
          </a:lstStyle>
          <a:p>
            <a:pPr>
              <a:defRPr/>
            </a:pPr>
            <a:fld id="{94EA8183-2EE2-4B1D-A67A-CEDCA6EBF8E1}" type="slidenum">
              <a:rPr lang="zh-CN" altLang="en-US"/>
            </a:fld>
            <a:endParaRPr lang="en-US" altLang="zh-CN"/>
          </a:p>
        </p:txBody>
      </p:sp>
      <p:sp>
        <p:nvSpPr>
          <p:cNvPr id="6" name="页脚占位符 9"/>
          <p:cNvSpPr>
            <a:spLocks noGrp="1"/>
          </p:cNvSpPr>
          <p:nvPr>
            <p:ph type="ftr" sz="quarter" idx="12"/>
          </p:nvPr>
        </p:nvSpPr>
        <p:spPr/>
        <p:txBody>
          <a:bodyPr/>
          <a:lstStyle>
            <a:lvl1pPr>
              <a:defRPr/>
            </a:lvl1pPr>
          </a:lstStyle>
          <a:p>
            <a:pPr>
              <a:defRPr/>
            </a:pPr>
            <a:r>
              <a:rPr lang="en-US" altLang="zh-CN"/>
              <a:t>1</a:t>
            </a:r>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Pr>
        <a:solidFill>
          <a:schemeClr val="bg2"/>
        </a:solidFill>
        <a:effectLst/>
      </p:bgPr>
    </p:bg>
    <p:spTree>
      <p:nvGrpSpPr>
        <p:cNvPr id="1" name=""/>
        <p:cNvGrpSpPr/>
        <p:nvPr/>
      </p:nvGrpSpPr>
      <p:grpSpPr>
        <a:xfrm>
          <a:off x="0" y="0"/>
          <a:ext cx="0" cy="0"/>
          <a:chOff x="0" y="0"/>
          <a:chExt cx="0" cy="0"/>
        </a:xfrm>
      </p:grpSpPr>
      <p:sp>
        <p:nvSpPr>
          <p:cNvPr id="4" name="矩形 3"/>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5" name="矩形 4"/>
          <p:cNvSpPr/>
          <p:nvPr/>
        </p:nvSpPr>
        <p:spPr bwMode="auto">
          <a:xfrm>
            <a:off x="276225" y="0"/>
            <a:ext cx="104775"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6" name="矩形 5"/>
          <p:cNvSpPr/>
          <p:nvPr/>
        </p:nvSpPr>
        <p:spPr bwMode="auto">
          <a:xfrm>
            <a:off x="990600" y="0"/>
            <a:ext cx="182563"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7" name="矩形 6"/>
          <p:cNvSpPr/>
          <p:nvPr/>
        </p:nvSpPr>
        <p:spPr bwMode="auto">
          <a:xfrm>
            <a:off x="1141413" y="0"/>
            <a:ext cx="230187"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8" name="直接连接符 7"/>
          <p:cNvSpPr>
            <a:spLocks noChangeShapeType="1"/>
          </p:cNvSpPr>
          <p:nvPr/>
        </p:nvSpPr>
        <p:spPr bwMode="auto">
          <a:xfrm>
            <a:off x="106363"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9" name="直接连接符 8"/>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10" name="直接连接符 9"/>
          <p:cNvSpPr>
            <a:spLocks noChangeShapeType="1"/>
          </p:cNvSpPr>
          <p:nvPr/>
        </p:nvSpPr>
        <p:spPr bwMode="auto">
          <a:xfrm>
            <a:off x="854075"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11" name="直接连接符 10"/>
          <p:cNvSpPr>
            <a:spLocks noChangeShapeType="1"/>
          </p:cNvSpPr>
          <p:nvPr/>
        </p:nvSpPr>
        <p:spPr bwMode="auto">
          <a:xfrm>
            <a:off x="172720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12" name="直接连接符 11"/>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13" name="矩形 12"/>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dirty="0"/>
          </a:p>
        </p:txBody>
      </p:sp>
      <p:sp>
        <p:nvSpPr>
          <p:cNvPr id="14" name="椭圆 13"/>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dirty="0"/>
          </a:p>
        </p:txBody>
      </p:sp>
      <p:sp>
        <p:nvSpPr>
          <p:cNvPr id="15" name="椭圆 14"/>
          <p:cNvSpPr/>
          <p:nvPr/>
        </p:nvSpPr>
        <p:spPr bwMode="auto">
          <a:xfrm>
            <a:off x="1323975" y="4867275"/>
            <a:ext cx="642938" cy="64135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dirty="0"/>
          </a:p>
        </p:txBody>
      </p:sp>
      <p:sp>
        <p:nvSpPr>
          <p:cNvPr id="16" name="椭圆 15"/>
          <p:cNvSpPr/>
          <p:nvPr/>
        </p:nvSpPr>
        <p:spPr bwMode="auto">
          <a:xfrm>
            <a:off x="1090613" y="5500688"/>
            <a:ext cx="138112" cy="136525"/>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dirty="0"/>
          </a:p>
        </p:txBody>
      </p:sp>
      <p:sp>
        <p:nvSpPr>
          <p:cNvPr id="17" name="椭圆 16"/>
          <p:cNvSpPr/>
          <p:nvPr/>
        </p:nvSpPr>
        <p:spPr bwMode="auto">
          <a:xfrm>
            <a:off x="1663700" y="5791200"/>
            <a:ext cx="274638" cy="274638"/>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dirty="0"/>
          </a:p>
        </p:txBody>
      </p:sp>
      <p:sp>
        <p:nvSpPr>
          <p:cNvPr id="18" name="椭圆 17"/>
          <p:cNvSpPr/>
          <p:nvPr/>
        </p:nvSpPr>
        <p:spPr bwMode="auto">
          <a:xfrm>
            <a:off x="1879600" y="4479925"/>
            <a:ext cx="365125" cy="365125"/>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dirty="0"/>
          </a:p>
        </p:txBody>
      </p:sp>
      <p:sp>
        <p:nvSpPr>
          <p:cNvPr id="19" name="直接连接符 18"/>
          <p:cNvSpPr>
            <a:spLocks noChangeShapeType="1"/>
          </p:cNvSpPr>
          <p:nvPr/>
        </p:nvSpPr>
        <p:spPr bwMode="auto">
          <a:xfrm>
            <a:off x="9097963"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2" name="标题 1"/>
          <p:cNvSpPr>
            <a:spLocks noGrp="1"/>
          </p:cNvSpPr>
          <p:nvPr>
            <p:ph type="title"/>
          </p:nvPr>
        </p:nvSpPr>
        <p:spPr>
          <a:xfrm>
            <a:off x="2286000" y="2895600"/>
            <a:ext cx="6172200" cy="2053590"/>
          </a:xfrm>
        </p:spPr>
        <p:txBody>
          <a:bodyPr/>
          <a:lstStyle>
            <a:lvl1pPr algn="l">
              <a:buNone/>
              <a:defRPr sz="3000" b="1" cap="small" baseline="0"/>
            </a:lvl1pPr>
          </a:lstStyle>
          <a:p>
            <a:r>
              <a:rPr lang="zh-CN" altLang="en-US" smtClean="0"/>
              <a:t>单击此处编辑母版标题样式</a:t>
            </a:r>
            <a:endParaRPr lang="en-US"/>
          </a:p>
        </p:txBody>
      </p:sp>
      <p:sp>
        <p:nvSpPr>
          <p:cNvPr id="3" name="文本占位符 2"/>
          <p:cNvSpPr>
            <a:spLocks noGrp="1"/>
          </p:cNvSpPr>
          <p:nvPr>
            <p:ph type="body" idx="1"/>
          </p:nvPr>
        </p:nvSpPr>
        <p:spPr>
          <a:xfrm>
            <a:off x="2286000" y="5010150"/>
            <a:ext cx="6172200" cy="1371600"/>
          </a:xfrm>
        </p:spPr>
        <p:txBody>
          <a:bodyPr/>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smtClean="0"/>
              <a:t>单击此处编辑母版文本样式</a:t>
            </a:r>
            <a:endParaRPr lang="zh-CN" altLang="en-US" smtClean="0"/>
          </a:p>
        </p:txBody>
      </p:sp>
      <p:sp>
        <p:nvSpPr>
          <p:cNvPr id="20" name="日期占位符 3"/>
          <p:cNvSpPr>
            <a:spLocks noGrp="1"/>
          </p:cNvSpPr>
          <p:nvPr>
            <p:ph type="dt" sz="half" idx="10"/>
          </p:nvPr>
        </p:nvSpPr>
        <p:spPr bwMode="auto">
          <a:xfrm rot="5400000">
            <a:off x="7762875" y="1169988"/>
            <a:ext cx="2286000" cy="381000"/>
          </a:xfrm>
        </p:spPr>
        <p:txBody>
          <a:bodyPr/>
          <a:lstStyle>
            <a:lvl1pPr>
              <a:defRPr/>
            </a:lvl1pPr>
          </a:lstStyle>
          <a:p>
            <a:pPr>
              <a:defRPr/>
            </a:pPr>
            <a:fld id="{34741C77-799F-4239-A4F3-8D880E1577A9}" type="datetime1">
              <a:rPr lang="zh-CN" altLang="en-US"/>
            </a:fld>
            <a:endParaRPr lang="en-US" altLang="zh-CN"/>
          </a:p>
        </p:txBody>
      </p:sp>
      <p:sp>
        <p:nvSpPr>
          <p:cNvPr id="21" name="页脚占位符 4"/>
          <p:cNvSpPr>
            <a:spLocks noGrp="1"/>
          </p:cNvSpPr>
          <p:nvPr>
            <p:ph type="ftr" sz="quarter" idx="11"/>
          </p:nvPr>
        </p:nvSpPr>
        <p:spPr bwMode="auto">
          <a:xfrm rot="5400000">
            <a:off x="7077076" y="4178300"/>
            <a:ext cx="3657600" cy="384175"/>
          </a:xfrm>
        </p:spPr>
        <p:txBody>
          <a:bodyPr/>
          <a:lstStyle>
            <a:lvl1pPr>
              <a:defRPr/>
            </a:lvl1pPr>
          </a:lstStyle>
          <a:p>
            <a:pPr>
              <a:defRPr/>
            </a:pPr>
            <a:r>
              <a:rPr lang="en-US" altLang="zh-CN"/>
              <a:t>1</a:t>
            </a:r>
            <a:endParaRPr lang="en-US" altLang="zh-CN"/>
          </a:p>
        </p:txBody>
      </p:sp>
      <p:sp>
        <p:nvSpPr>
          <p:cNvPr id="22" name="灯片编号占位符 5"/>
          <p:cNvSpPr>
            <a:spLocks noGrp="1"/>
          </p:cNvSpPr>
          <p:nvPr>
            <p:ph type="sldNum" sz="quarter" idx="12"/>
          </p:nvPr>
        </p:nvSpPr>
        <p:spPr bwMode="auto">
          <a:xfrm>
            <a:off x="1339850" y="4929188"/>
            <a:ext cx="609600" cy="517525"/>
          </a:xfrm>
        </p:spPr>
        <p:txBody>
          <a:bodyPr/>
          <a:lstStyle>
            <a:lvl1pPr>
              <a:defRPr/>
            </a:lvl1pPr>
          </a:lstStyle>
          <a:p>
            <a:pPr>
              <a:defRPr/>
            </a:pPr>
            <a:fld id="{D7DEE49A-1654-4D3F-AF3C-B3CA93A20196}" type="slidenum">
              <a:rPr lang="zh-CN" altLang="en-US"/>
            </a:fld>
            <a:endParaRPr lang="en-US" altLang="zh-C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9" name="内容占位符 8"/>
          <p:cNvSpPr>
            <a:spLocks noGrp="1"/>
          </p:cNvSpPr>
          <p:nvPr>
            <p:ph sz="quarter" idx="1"/>
          </p:nvPr>
        </p:nvSpPr>
        <p:spPr>
          <a:xfrm>
            <a:off x="457200" y="1600200"/>
            <a:ext cx="3657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1" name="内容占位符 10"/>
          <p:cNvSpPr>
            <a:spLocks noGrp="1"/>
          </p:cNvSpPr>
          <p:nvPr>
            <p:ph sz="quarter" idx="2"/>
          </p:nvPr>
        </p:nvSpPr>
        <p:spPr>
          <a:xfrm>
            <a:off x="4270248" y="1600200"/>
            <a:ext cx="3657600" cy="45720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5" name="日期占位符 13"/>
          <p:cNvSpPr>
            <a:spLocks noGrp="1"/>
          </p:cNvSpPr>
          <p:nvPr>
            <p:ph type="dt" sz="half" idx="10"/>
          </p:nvPr>
        </p:nvSpPr>
        <p:spPr/>
        <p:txBody>
          <a:bodyPr/>
          <a:lstStyle>
            <a:lvl1pPr>
              <a:defRPr/>
            </a:lvl1pPr>
          </a:lstStyle>
          <a:p>
            <a:pPr>
              <a:defRPr/>
            </a:pPr>
            <a:fld id="{2F692C8C-0808-4388-A40B-98ED318814FA}" type="datetime1">
              <a:rPr lang="zh-CN" altLang="en-US"/>
            </a:fld>
            <a:endParaRPr lang="en-US" altLang="zh-CN"/>
          </a:p>
        </p:txBody>
      </p:sp>
      <p:sp>
        <p:nvSpPr>
          <p:cNvPr id="6" name="页脚占位符 2"/>
          <p:cNvSpPr>
            <a:spLocks noGrp="1"/>
          </p:cNvSpPr>
          <p:nvPr>
            <p:ph type="ftr" sz="quarter" idx="11"/>
          </p:nvPr>
        </p:nvSpPr>
        <p:spPr/>
        <p:txBody>
          <a:bodyPr/>
          <a:lstStyle>
            <a:lvl1pPr>
              <a:defRPr/>
            </a:lvl1pPr>
          </a:lstStyle>
          <a:p>
            <a:pPr>
              <a:defRPr/>
            </a:pPr>
            <a:r>
              <a:rPr lang="en-US" altLang="zh-CN"/>
              <a:t>1</a:t>
            </a:r>
            <a:endParaRPr lang="en-US" altLang="zh-CN"/>
          </a:p>
        </p:txBody>
      </p:sp>
      <p:sp>
        <p:nvSpPr>
          <p:cNvPr id="7" name="灯片编号占位符 22"/>
          <p:cNvSpPr>
            <a:spLocks noGrp="1"/>
          </p:cNvSpPr>
          <p:nvPr>
            <p:ph type="sldNum" sz="quarter" idx="12"/>
          </p:nvPr>
        </p:nvSpPr>
        <p:spPr/>
        <p:txBody>
          <a:bodyPr/>
          <a:lstStyle>
            <a:lvl1pPr>
              <a:defRPr/>
            </a:lvl1pPr>
          </a:lstStyle>
          <a:p>
            <a:pPr>
              <a:defRPr/>
            </a:pPr>
            <a:fld id="{C719D608-66CD-4F34-88A9-BFC5928EE41C}"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7543800" cy="1143000"/>
          </a:xfrm>
        </p:spPr>
        <p:txBody>
          <a:bodyPr/>
          <a:lstStyle>
            <a:lvl1pPr>
              <a:defRPr/>
            </a:lvl1pPr>
          </a:lstStyle>
          <a:p>
            <a:r>
              <a:rPr lang="zh-CN" altLang="en-US" smtClean="0"/>
              <a:t>单击此处编辑母版标题样式</a:t>
            </a:r>
            <a:endParaRPr lang="en-US"/>
          </a:p>
        </p:txBody>
      </p:sp>
      <p:sp>
        <p:nvSpPr>
          <p:cNvPr id="11" name="内容占位符 10"/>
          <p:cNvSpPr>
            <a:spLocks noGrp="1"/>
          </p:cNvSpPr>
          <p:nvPr>
            <p:ph sz="quarter" idx="2"/>
          </p:nvPr>
        </p:nvSpPr>
        <p:spPr>
          <a:xfrm>
            <a:off x="457200" y="2362200"/>
            <a:ext cx="3657600" cy="3886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3" name="内容占位符 12"/>
          <p:cNvSpPr>
            <a:spLocks noGrp="1"/>
          </p:cNvSpPr>
          <p:nvPr>
            <p:ph sz="quarter" idx="4"/>
          </p:nvPr>
        </p:nvSpPr>
        <p:spPr>
          <a:xfrm>
            <a:off x="4371975" y="2362200"/>
            <a:ext cx="3657600" cy="3886200"/>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2" name="文本占位符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a:r>
              <a:rPr lang="zh-CN" altLang="en-US" smtClean="0"/>
              <a:t>单击此处编辑母版文本样式</a:t>
            </a:r>
            <a:endParaRPr lang="zh-CN" altLang="en-US" smtClean="0"/>
          </a:p>
        </p:txBody>
      </p:sp>
      <p:sp>
        <p:nvSpPr>
          <p:cNvPr id="14" name="文本占位符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a:r>
              <a:rPr lang="zh-CN" altLang="en-US" smtClean="0"/>
              <a:t>单击此处编辑母版文本样式</a:t>
            </a:r>
            <a:endParaRPr lang="zh-CN" altLang="en-US" smtClean="0"/>
          </a:p>
        </p:txBody>
      </p:sp>
      <p:sp>
        <p:nvSpPr>
          <p:cNvPr id="7" name="日期占位符 13"/>
          <p:cNvSpPr>
            <a:spLocks noGrp="1"/>
          </p:cNvSpPr>
          <p:nvPr>
            <p:ph type="dt" sz="half" idx="10"/>
          </p:nvPr>
        </p:nvSpPr>
        <p:spPr/>
        <p:txBody>
          <a:bodyPr/>
          <a:lstStyle>
            <a:lvl1pPr>
              <a:defRPr/>
            </a:lvl1pPr>
          </a:lstStyle>
          <a:p>
            <a:pPr>
              <a:defRPr/>
            </a:pPr>
            <a:fld id="{D66CA8EA-2183-4C5C-B379-7FC52AB205A0}" type="datetime1">
              <a:rPr lang="zh-CN" altLang="en-US"/>
            </a:fld>
            <a:endParaRPr lang="en-US" altLang="zh-CN"/>
          </a:p>
        </p:txBody>
      </p:sp>
      <p:sp>
        <p:nvSpPr>
          <p:cNvPr id="8" name="页脚占位符 2"/>
          <p:cNvSpPr>
            <a:spLocks noGrp="1"/>
          </p:cNvSpPr>
          <p:nvPr>
            <p:ph type="ftr" sz="quarter" idx="11"/>
          </p:nvPr>
        </p:nvSpPr>
        <p:spPr/>
        <p:txBody>
          <a:bodyPr/>
          <a:lstStyle>
            <a:lvl1pPr>
              <a:defRPr/>
            </a:lvl1pPr>
          </a:lstStyle>
          <a:p>
            <a:pPr>
              <a:defRPr/>
            </a:pPr>
            <a:r>
              <a:rPr lang="en-US" altLang="zh-CN"/>
              <a:t>1</a:t>
            </a:r>
            <a:endParaRPr lang="en-US" altLang="zh-CN"/>
          </a:p>
        </p:txBody>
      </p:sp>
      <p:sp>
        <p:nvSpPr>
          <p:cNvPr id="9" name="灯片编号占位符 22"/>
          <p:cNvSpPr>
            <a:spLocks noGrp="1"/>
          </p:cNvSpPr>
          <p:nvPr>
            <p:ph type="sldNum" sz="quarter" idx="12"/>
          </p:nvPr>
        </p:nvSpPr>
        <p:spPr/>
        <p:txBody>
          <a:bodyPr/>
          <a:lstStyle>
            <a:lvl1pPr>
              <a:defRPr/>
            </a:lvl1pPr>
          </a:lstStyle>
          <a:p>
            <a:pPr>
              <a:defRPr/>
            </a:pPr>
            <a:fld id="{0226B0EA-C627-43B4-8016-5EB2F64E005A}" type="slidenum">
              <a:rPr lang="zh-CN" altLang="en-US"/>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日期占位符 5"/>
          <p:cNvSpPr>
            <a:spLocks noGrp="1"/>
          </p:cNvSpPr>
          <p:nvPr>
            <p:ph type="dt" sz="half" idx="10"/>
          </p:nvPr>
        </p:nvSpPr>
        <p:spPr/>
        <p:txBody>
          <a:bodyPr/>
          <a:lstStyle>
            <a:lvl1pPr>
              <a:defRPr/>
            </a:lvl1pPr>
          </a:lstStyle>
          <a:p>
            <a:pPr>
              <a:defRPr/>
            </a:pPr>
            <a:fld id="{400D9292-C19F-40F3-A360-EA065133C90F}" type="datetime1">
              <a:rPr lang="zh-CN" altLang="en-US"/>
            </a:fld>
            <a:endParaRPr lang="en-US" altLang="zh-CN"/>
          </a:p>
        </p:txBody>
      </p:sp>
      <p:sp>
        <p:nvSpPr>
          <p:cNvPr id="4" name="灯片编号占位符 6"/>
          <p:cNvSpPr>
            <a:spLocks noGrp="1"/>
          </p:cNvSpPr>
          <p:nvPr>
            <p:ph type="sldNum" sz="quarter" idx="11"/>
          </p:nvPr>
        </p:nvSpPr>
        <p:spPr/>
        <p:txBody>
          <a:bodyPr rtlCol="0"/>
          <a:lstStyle>
            <a:lvl1pPr>
              <a:defRPr/>
            </a:lvl1pPr>
          </a:lstStyle>
          <a:p>
            <a:pPr>
              <a:defRPr/>
            </a:pPr>
            <a:fld id="{D64CFE7F-5609-4D5F-9620-9463D94939CB}" type="slidenum">
              <a:rPr lang="zh-CN" altLang="en-US"/>
            </a:fld>
            <a:endParaRPr lang="en-US" altLang="zh-CN"/>
          </a:p>
        </p:txBody>
      </p:sp>
      <p:sp>
        <p:nvSpPr>
          <p:cNvPr id="5" name="页脚占位符 7"/>
          <p:cNvSpPr>
            <a:spLocks noGrp="1"/>
          </p:cNvSpPr>
          <p:nvPr>
            <p:ph type="ftr" sz="quarter" idx="12"/>
          </p:nvPr>
        </p:nvSpPr>
        <p:spPr/>
        <p:txBody>
          <a:bodyPr/>
          <a:lstStyle>
            <a:lvl1pPr>
              <a:defRPr/>
            </a:lvl1pPr>
          </a:lstStyle>
          <a:p>
            <a:pPr>
              <a:defRPr/>
            </a:pPr>
            <a:r>
              <a:rPr lang="en-US" altLang="zh-CN"/>
              <a:t>1</a:t>
            </a: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3"/>
          <p:cNvSpPr>
            <a:spLocks noGrp="1"/>
          </p:cNvSpPr>
          <p:nvPr>
            <p:ph type="dt" sz="half" idx="10"/>
          </p:nvPr>
        </p:nvSpPr>
        <p:spPr/>
        <p:txBody>
          <a:bodyPr/>
          <a:lstStyle>
            <a:lvl1pPr>
              <a:defRPr/>
            </a:lvl1pPr>
          </a:lstStyle>
          <a:p>
            <a:pPr>
              <a:defRPr/>
            </a:pPr>
            <a:fld id="{7CF7D9AD-2362-4869-8F17-7640BF6C72D6}" type="datetime1">
              <a:rPr lang="zh-CN" altLang="en-US"/>
            </a:fld>
            <a:endParaRPr lang="en-US" altLang="zh-CN"/>
          </a:p>
        </p:txBody>
      </p:sp>
      <p:sp>
        <p:nvSpPr>
          <p:cNvPr id="3" name="页脚占位符 2"/>
          <p:cNvSpPr>
            <a:spLocks noGrp="1"/>
          </p:cNvSpPr>
          <p:nvPr>
            <p:ph type="ftr" sz="quarter" idx="11"/>
          </p:nvPr>
        </p:nvSpPr>
        <p:spPr/>
        <p:txBody>
          <a:bodyPr/>
          <a:lstStyle>
            <a:lvl1pPr>
              <a:defRPr/>
            </a:lvl1pPr>
          </a:lstStyle>
          <a:p>
            <a:pPr>
              <a:defRPr/>
            </a:pPr>
            <a:r>
              <a:rPr lang="en-US" altLang="zh-CN"/>
              <a:t>1</a:t>
            </a:r>
            <a:endParaRPr lang="en-US" altLang="zh-CN"/>
          </a:p>
        </p:txBody>
      </p:sp>
      <p:sp>
        <p:nvSpPr>
          <p:cNvPr id="4" name="灯片编号占位符 22"/>
          <p:cNvSpPr>
            <a:spLocks noGrp="1"/>
          </p:cNvSpPr>
          <p:nvPr>
            <p:ph type="sldNum" sz="quarter" idx="12"/>
          </p:nvPr>
        </p:nvSpPr>
        <p:spPr/>
        <p:txBody>
          <a:bodyPr/>
          <a:lstStyle>
            <a:lvl1pPr>
              <a:defRPr/>
            </a:lvl1pPr>
          </a:lstStyle>
          <a:p>
            <a:pPr>
              <a:defRPr/>
            </a:pPr>
            <a:fld id="{82B2ABDE-5836-47C6-8FA0-D74CC56AC333}" type="slidenum">
              <a:rPr lang="zh-CN" altLang="en-US"/>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5" name="直接连接符 4"/>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a:defRPr/>
            </a:pPr>
            <a:endParaRPr kumimoji="0" lang="en-US" dirty="0">
              <a:ea typeface="宋体" panose="02010600030101010101" pitchFamily="2" charset="-122"/>
            </a:endParaRPr>
          </a:p>
        </p:txBody>
      </p:sp>
      <p:sp>
        <p:nvSpPr>
          <p:cNvPr id="6" name="直接连接符 5"/>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a:defRPr/>
            </a:pPr>
            <a:endParaRPr kumimoji="0" lang="en-US" dirty="0">
              <a:ea typeface="宋体" panose="02010600030101010101" pitchFamily="2" charset="-122"/>
            </a:endParaRPr>
          </a:p>
        </p:txBody>
      </p:sp>
      <p:sp>
        <p:nvSpPr>
          <p:cNvPr id="7" name="直接连接符 6"/>
          <p:cNvSpPr>
            <a:spLocks noChangeShapeType="1"/>
          </p:cNvSpPr>
          <p:nvPr/>
        </p:nvSpPr>
        <p:spPr bwMode="auto">
          <a:xfrm>
            <a:off x="6192838" y="0"/>
            <a:ext cx="0" cy="6858000"/>
          </a:xfrm>
          <a:prstGeom prst="line">
            <a:avLst/>
          </a:prstGeom>
          <a:noFill/>
          <a:ln w="12700" cap="flat" cmpd="sng" algn="ctr">
            <a:solidFill>
              <a:schemeClr val="accent1"/>
            </a:solidFill>
            <a:prstDash val="solid"/>
            <a:round/>
            <a:headEnd type="none" w="med" len="med"/>
            <a:tailEnd type="none" w="med" len="med"/>
          </a:ln>
          <a:effectLst/>
        </p:spPr>
        <p:txBody>
          <a:bodyPr/>
          <a:lstStyle/>
          <a:p>
            <a:pPr>
              <a:defRPr/>
            </a:pPr>
            <a:endParaRPr kumimoji="0" lang="en-US" dirty="0">
              <a:ea typeface="宋体" panose="02010600030101010101" pitchFamily="2" charset="-122"/>
            </a:endParaRPr>
          </a:p>
        </p:txBody>
      </p:sp>
      <p:sp>
        <p:nvSpPr>
          <p:cNvPr id="8" name="直接连接符 7"/>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9" name="矩形 8"/>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10" name="直接连接符 9"/>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11" name="椭圆 10"/>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dirty="0"/>
          </a:p>
        </p:txBody>
      </p:sp>
      <p:sp>
        <p:nvSpPr>
          <p:cNvPr id="2" name="标题 1"/>
          <p:cNvSpPr>
            <a:spLocks noGrp="1"/>
          </p:cNvSpPr>
          <p:nvPr>
            <p:ph type="title"/>
          </p:nvPr>
        </p:nvSpPr>
        <p:spPr>
          <a:xfrm rot="5400000">
            <a:off x="3371850" y="3200400"/>
            <a:ext cx="6309360" cy="457200"/>
          </a:xfrm>
        </p:spPr>
        <p:txBody>
          <a:bodyPr/>
          <a:lstStyle>
            <a:lvl1pPr algn="l">
              <a:buNone/>
              <a:defRPr sz="2000" b="1" cap="small" baseline="0"/>
            </a:lvl1pPr>
          </a:lstStyle>
          <a:p>
            <a:r>
              <a:rPr lang="zh-CN" altLang="en-US" smtClean="0"/>
              <a:t>单击此处编辑母版标题样式</a:t>
            </a:r>
            <a:endParaRPr lang="en-US"/>
          </a:p>
        </p:txBody>
      </p:sp>
      <p:sp>
        <p:nvSpPr>
          <p:cNvPr id="3" name="文本占位符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a:r>
              <a:rPr lang="zh-CN" altLang="en-US" smtClean="0"/>
              <a:t>单击此处编辑母版文本样式</a:t>
            </a:r>
            <a:endParaRPr lang="zh-CN" altLang="en-US" smtClean="0"/>
          </a:p>
        </p:txBody>
      </p:sp>
      <p:sp>
        <p:nvSpPr>
          <p:cNvPr id="18" name="内容占位符 17"/>
          <p:cNvSpPr>
            <a:spLocks noGrp="1"/>
          </p:cNvSpPr>
          <p:nvPr>
            <p:ph sz="quarter" idx="1"/>
          </p:nvPr>
        </p:nvSpPr>
        <p:spPr>
          <a:xfrm>
            <a:off x="304800" y="274320"/>
            <a:ext cx="5638800" cy="632764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a:p>
        </p:txBody>
      </p:sp>
      <p:sp>
        <p:nvSpPr>
          <p:cNvPr id="12" name="日期占位符 20"/>
          <p:cNvSpPr>
            <a:spLocks noGrp="1"/>
          </p:cNvSpPr>
          <p:nvPr>
            <p:ph type="dt" sz="half" idx="10"/>
          </p:nvPr>
        </p:nvSpPr>
        <p:spPr/>
        <p:txBody>
          <a:bodyPr/>
          <a:lstStyle>
            <a:lvl1pPr>
              <a:defRPr/>
            </a:lvl1pPr>
          </a:lstStyle>
          <a:p>
            <a:pPr>
              <a:defRPr/>
            </a:pPr>
            <a:fld id="{41767E22-07B4-497F-8671-9FEF75D98BF4}" type="datetime1">
              <a:rPr lang="zh-CN" altLang="en-US"/>
            </a:fld>
            <a:endParaRPr lang="en-US" altLang="zh-CN"/>
          </a:p>
        </p:txBody>
      </p:sp>
      <p:sp>
        <p:nvSpPr>
          <p:cNvPr id="13" name="灯片编号占位符 21"/>
          <p:cNvSpPr>
            <a:spLocks noGrp="1"/>
          </p:cNvSpPr>
          <p:nvPr>
            <p:ph type="sldNum" sz="quarter" idx="11"/>
          </p:nvPr>
        </p:nvSpPr>
        <p:spPr/>
        <p:txBody>
          <a:bodyPr rtlCol="0"/>
          <a:lstStyle>
            <a:lvl1pPr>
              <a:defRPr/>
            </a:lvl1pPr>
          </a:lstStyle>
          <a:p>
            <a:pPr>
              <a:defRPr/>
            </a:pPr>
            <a:fld id="{EA8385AE-6CE8-4D1A-9D4B-A97B29345099}" type="slidenum">
              <a:rPr lang="zh-CN" altLang="en-US"/>
            </a:fld>
            <a:endParaRPr lang="en-US" altLang="zh-CN"/>
          </a:p>
        </p:txBody>
      </p:sp>
      <p:sp>
        <p:nvSpPr>
          <p:cNvPr id="14" name="页脚占位符 22"/>
          <p:cNvSpPr>
            <a:spLocks noGrp="1"/>
          </p:cNvSpPr>
          <p:nvPr>
            <p:ph type="ftr" sz="quarter" idx="12"/>
          </p:nvPr>
        </p:nvSpPr>
        <p:spPr/>
        <p:txBody>
          <a:bodyPr/>
          <a:lstStyle>
            <a:lvl1pPr>
              <a:defRPr/>
            </a:lvl1pPr>
          </a:lstStyle>
          <a:p>
            <a:pPr>
              <a:defRPr/>
            </a:pPr>
            <a:r>
              <a:rPr lang="en-US" altLang="zh-CN"/>
              <a:t>1</a:t>
            </a:r>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5" name="直接连接符 4"/>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6" name="椭圆 5"/>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dirty="0"/>
          </a:p>
        </p:txBody>
      </p:sp>
      <p:sp>
        <p:nvSpPr>
          <p:cNvPr id="7" name="直接连接符 6"/>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8" name="矩形 7"/>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9" name="直接连接符 8"/>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10" name="直接连接符 9"/>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a:lstStyle/>
          <a:p>
            <a:pPr>
              <a:defRPr/>
            </a:pPr>
            <a:endParaRPr kumimoji="0" lang="en-US" dirty="0">
              <a:ea typeface="宋体" panose="02010600030101010101" pitchFamily="2" charset="-122"/>
            </a:endParaRPr>
          </a:p>
        </p:txBody>
      </p:sp>
      <p:sp>
        <p:nvSpPr>
          <p:cNvPr id="11" name="直接连接符 10"/>
          <p:cNvSpPr>
            <a:spLocks noChangeShapeType="1"/>
          </p:cNvSpPr>
          <p:nvPr/>
        </p:nvSpPr>
        <p:spPr bwMode="auto">
          <a:xfrm>
            <a:off x="6192838" y="0"/>
            <a:ext cx="0" cy="6858000"/>
          </a:xfrm>
          <a:prstGeom prst="line">
            <a:avLst/>
          </a:prstGeom>
          <a:noFill/>
          <a:ln w="12700" cap="flat" cmpd="sng" algn="ctr">
            <a:solidFill>
              <a:schemeClr val="accent1"/>
            </a:solidFill>
            <a:prstDash val="solid"/>
            <a:round/>
            <a:headEnd type="none" w="med" len="med"/>
            <a:tailEnd type="none" w="med" len="med"/>
          </a:ln>
          <a:effectLst/>
        </p:spPr>
        <p:txBody>
          <a:bodyPr/>
          <a:lstStyle/>
          <a:p>
            <a:pPr>
              <a:defRPr/>
            </a:pPr>
            <a:endParaRPr kumimoji="0" lang="en-US" dirty="0">
              <a:ea typeface="宋体" panose="02010600030101010101" pitchFamily="2" charset="-122"/>
            </a:endParaRPr>
          </a:p>
        </p:txBody>
      </p:sp>
      <p:sp>
        <p:nvSpPr>
          <p:cNvPr id="2" name="标题 1"/>
          <p:cNvSpPr>
            <a:spLocks noGrp="1"/>
          </p:cNvSpPr>
          <p:nvPr>
            <p:ph type="title"/>
          </p:nvPr>
        </p:nvSpPr>
        <p:spPr>
          <a:xfrm rot="5400000">
            <a:off x="3350133" y="3200400"/>
            <a:ext cx="6309360" cy="457200"/>
          </a:xfrm>
        </p:spPr>
        <p:txBody>
          <a:bodyPr/>
          <a:lstStyle>
            <a:lvl1pPr algn="l">
              <a:buNone/>
              <a:defRPr sz="2000" b="1"/>
            </a:lvl1pPr>
          </a:lstStyle>
          <a:p>
            <a:r>
              <a:rPr lang="zh-CN" altLang="en-US" smtClean="0"/>
              <a:t>单击此处编辑母版标题样式</a:t>
            </a:r>
            <a:endParaRPr lang="en-US"/>
          </a:p>
        </p:txBody>
      </p:sp>
      <p:sp>
        <p:nvSpPr>
          <p:cNvPr id="3" name="图片占位符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ormAutofit/>
          </a:bodyPr>
          <a:lstStyle>
            <a:lvl1pPr marL="0" indent="0">
              <a:buNone/>
              <a:defRPr sz="3200"/>
            </a:lvl1pPr>
          </a:lstStyle>
          <a:p>
            <a:pPr lvl="0"/>
            <a:r>
              <a:rPr lang="zh-CN" altLang="en-US" noProof="0" smtClean="0"/>
              <a:t>单击图标添加图片</a:t>
            </a:r>
            <a:endParaRPr lang="en-US" noProof="0" dirty="0"/>
          </a:p>
        </p:txBody>
      </p:sp>
      <p:sp>
        <p:nvSpPr>
          <p:cNvPr id="4" name="文本占位符 3"/>
          <p:cNvSpPr>
            <a:spLocks noGrp="1"/>
          </p:cNvSpPr>
          <p:nvPr>
            <p:ph type="body" sz="half" idx="2"/>
          </p:nvPr>
        </p:nvSpPr>
        <p:spPr>
          <a:xfrm>
            <a:off x="6765798" y="264795"/>
            <a:ext cx="1524000" cy="4956048"/>
          </a:xfrm>
        </p:spPr>
        <p:txBody>
          <a:bodyPr rot="0" spcFirstLastPara="0" vertOverflow="overflow" horzOverflow="overflow" spcCol="274320" rtlCol="0" fromWordArt="0" forceAA="0">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a:r>
              <a:rPr lang="zh-CN" altLang="en-US" smtClean="0"/>
              <a:t>单击此处编辑母版文本样式</a:t>
            </a:r>
            <a:endParaRPr lang="zh-CN" altLang="en-US" smtClean="0"/>
          </a:p>
        </p:txBody>
      </p:sp>
      <p:sp>
        <p:nvSpPr>
          <p:cNvPr id="12" name="日期占位符 16"/>
          <p:cNvSpPr>
            <a:spLocks noGrp="1"/>
          </p:cNvSpPr>
          <p:nvPr>
            <p:ph type="dt" sz="half" idx="10"/>
          </p:nvPr>
        </p:nvSpPr>
        <p:spPr/>
        <p:txBody>
          <a:bodyPr/>
          <a:lstStyle>
            <a:lvl1pPr>
              <a:defRPr/>
            </a:lvl1pPr>
          </a:lstStyle>
          <a:p>
            <a:pPr>
              <a:defRPr/>
            </a:pPr>
            <a:fld id="{A70371F7-2BE0-454B-BD9C-BA0DF7A398E8}" type="datetime1">
              <a:rPr lang="zh-CN" altLang="en-US"/>
            </a:fld>
            <a:endParaRPr lang="en-US" altLang="zh-CN"/>
          </a:p>
        </p:txBody>
      </p:sp>
      <p:sp>
        <p:nvSpPr>
          <p:cNvPr id="13" name="灯片编号占位符 17"/>
          <p:cNvSpPr>
            <a:spLocks noGrp="1"/>
          </p:cNvSpPr>
          <p:nvPr>
            <p:ph type="sldNum" sz="quarter" idx="11"/>
          </p:nvPr>
        </p:nvSpPr>
        <p:spPr/>
        <p:txBody>
          <a:bodyPr rtlCol="0"/>
          <a:lstStyle>
            <a:lvl1pPr>
              <a:defRPr/>
            </a:lvl1pPr>
          </a:lstStyle>
          <a:p>
            <a:pPr>
              <a:defRPr/>
            </a:pPr>
            <a:fld id="{5AACDD30-7909-4C37-8F14-92EE01754D2C}" type="slidenum">
              <a:rPr lang="zh-CN" altLang="en-US"/>
            </a:fld>
            <a:endParaRPr lang="en-US" altLang="zh-CN"/>
          </a:p>
        </p:txBody>
      </p:sp>
      <p:sp>
        <p:nvSpPr>
          <p:cNvPr id="14" name="页脚占位符 20"/>
          <p:cNvSpPr>
            <a:spLocks noGrp="1"/>
          </p:cNvSpPr>
          <p:nvPr>
            <p:ph type="ftr" sz="quarter" idx="12"/>
          </p:nvPr>
        </p:nvSpPr>
        <p:spPr/>
        <p:txBody>
          <a:bodyPr/>
          <a:lstStyle>
            <a:lvl1pPr>
              <a:defRPr/>
            </a:lvl1pPr>
          </a:lstStyle>
          <a:p>
            <a:pPr>
              <a:defRPr/>
            </a:pPr>
            <a:r>
              <a:rPr lang="en-US" altLang="zh-CN"/>
              <a:t>1</a:t>
            </a:r>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直接连接符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a:lstStyle/>
          <a:p>
            <a:pPr>
              <a:defRPr/>
            </a:pPr>
            <a:endParaRPr kumimoji="0" lang="en-US" dirty="0">
              <a:ea typeface="宋体" panose="02010600030101010101" pitchFamily="2" charset="-122"/>
            </a:endParaRPr>
          </a:p>
        </p:txBody>
      </p:sp>
      <p:sp>
        <p:nvSpPr>
          <p:cNvPr id="22" name="标题占位符 21"/>
          <p:cNvSpPr>
            <a:spLocks noGrp="1"/>
          </p:cNvSpPr>
          <p:nvPr>
            <p:ph type="title"/>
          </p:nvPr>
        </p:nvSpPr>
        <p:spPr>
          <a:xfrm>
            <a:off x="457200" y="274638"/>
            <a:ext cx="7467600" cy="1143000"/>
          </a:xfrm>
          <a:prstGeom prst="rect">
            <a:avLst/>
          </a:prstGeom>
        </p:spPr>
        <p:txBody>
          <a:bodyPr vert="horz" anchor="b">
            <a:normAutofit/>
          </a:bodyPr>
          <a:lstStyle/>
          <a:p>
            <a:r>
              <a:rPr lang="zh-CN" altLang="en-US" smtClean="0"/>
              <a:t>单击此处编辑母版标题样式</a:t>
            </a:r>
            <a:endParaRPr lang="en-US"/>
          </a:p>
        </p:txBody>
      </p:sp>
      <p:sp>
        <p:nvSpPr>
          <p:cNvPr id="25604" name="文本占位符 12"/>
          <p:cNvSpPr>
            <a:spLocks noGrp="1"/>
          </p:cNvSpPr>
          <p:nvPr>
            <p:ph type="body" idx="1"/>
          </p:nvPr>
        </p:nvSpPr>
        <p:spPr bwMode="auto">
          <a:xfrm>
            <a:off x="457200" y="1600200"/>
            <a:ext cx="7467600" cy="4873625"/>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4" name="日期占位符 13"/>
          <p:cNvSpPr>
            <a:spLocks noGrp="1"/>
          </p:cNvSpPr>
          <p:nvPr>
            <p:ph type="dt" sz="half" idx="2"/>
          </p:nvPr>
        </p:nvSpPr>
        <p:spPr>
          <a:xfrm rot="5400000">
            <a:off x="7589045" y="1081881"/>
            <a:ext cx="2011362" cy="384175"/>
          </a:xfrm>
          <a:prstGeom prst="rect">
            <a:avLst/>
          </a:prstGeom>
        </p:spPr>
        <p:txBody>
          <a:bodyPr vert="horz" wrap="square" lIns="91440" tIns="45720" rIns="91440" bIns="45720" numCol="1" anchor="ctr" anchorCtr="0" compatLnSpc="1"/>
          <a:lstStyle>
            <a:lvl1pPr algn="r">
              <a:defRPr kumimoji="0" sz="1200">
                <a:solidFill>
                  <a:schemeClr val="tx2"/>
                </a:solidFill>
                <a:ea typeface="宋体" panose="02010600030101010101" pitchFamily="2" charset="-122"/>
              </a:defRPr>
            </a:lvl1pPr>
          </a:lstStyle>
          <a:p>
            <a:pPr>
              <a:defRPr/>
            </a:pPr>
            <a:fld id="{2B2FE3C9-3ADE-4852-B7A0-F344575CF699}" type="datetime1">
              <a:rPr lang="zh-CN" altLang="en-US"/>
            </a:fld>
            <a:endParaRPr lang="en-US" altLang="zh-CN"/>
          </a:p>
        </p:txBody>
      </p:sp>
      <p:sp>
        <p:nvSpPr>
          <p:cNvPr id="3" name="页脚占位符 2"/>
          <p:cNvSpPr>
            <a:spLocks noGrp="1"/>
          </p:cNvSpPr>
          <p:nvPr>
            <p:ph type="ftr" sz="quarter" idx="3"/>
          </p:nvPr>
        </p:nvSpPr>
        <p:spPr>
          <a:xfrm rot="5400000">
            <a:off x="6989763" y="3736975"/>
            <a:ext cx="3200400" cy="365125"/>
          </a:xfrm>
          <a:prstGeom prst="rect">
            <a:avLst/>
          </a:prstGeom>
        </p:spPr>
        <p:txBody>
          <a:bodyPr vert="horz" wrap="square" lIns="91440" tIns="45720" rIns="91440" bIns="45720" numCol="1" anchor="ctr" anchorCtr="0" compatLnSpc="1"/>
          <a:lstStyle>
            <a:lvl1pPr>
              <a:defRPr kumimoji="0" sz="1200">
                <a:solidFill>
                  <a:schemeClr val="tx2"/>
                </a:solidFill>
                <a:ea typeface="宋体" panose="02010600030101010101" pitchFamily="2" charset="-122"/>
              </a:defRPr>
            </a:lvl1pPr>
          </a:lstStyle>
          <a:p>
            <a:pPr>
              <a:defRPr/>
            </a:pPr>
            <a:r>
              <a:rPr lang="en-US" altLang="zh-CN"/>
              <a:t>1</a:t>
            </a:r>
            <a:endParaRPr lang="en-US" altLang="zh-CN"/>
          </a:p>
        </p:txBody>
      </p:sp>
      <p:sp>
        <p:nvSpPr>
          <p:cNvPr id="7" name="直接连接符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9" name="直接连接符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10" name="矩形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11" name="直接连接符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a:lstStyle/>
          <a:p>
            <a:pPr>
              <a:defRPr/>
            </a:pPr>
            <a:endParaRPr kumimoji="0" lang="en-US">
              <a:ea typeface="宋体" panose="02010600030101010101" pitchFamily="2" charset="-122"/>
            </a:endParaRPr>
          </a:p>
        </p:txBody>
      </p:sp>
      <p:sp>
        <p:nvSpPr>
          <p:cNvPr id="12" name="椭圆 11"/>
          <p:cNvSpPr/>
          <p:nvPr/>
        </p:nvSpPr>
        <p:spPr>
          <a:xfrm>
            <a:off x="8156575" y="5715000"/>
            <a:ext cx="549275" cy="549275"/>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dirty="0"/>
          </a:p>
        </p:txBody>
      </p:sp>
      <p:sp>
        <p:nvSpPr>
          <p:cNvPr id="23" name="灯片编号占位符 22"/>
          <p:cNvSpPr>
            <a:spLocks noGrp="1"/>
          </p:cNvSpPr>
          <p:nvPr>
            <p:ph type="sldNum" sz="quarter" idx="4"/>
          </p:nvPr>
        </p:nvSpPr>
        <p:spPr>
          <a:xfrm>
            <a:off x="8129588" y="5734050"/>
            <a:ext cx="609600" cy="520700"/>
          </a:xfrm>
          <a:prstGeom prst="rect">
            <a:avLst/>
          </a:prstGeom>
        </p:spPr>
        <p:txBody>
          <a:bodyPr vert="horz" anchor="ctr"/>
          <a:lstStyle>
            <a:lvl1pPr algn="ctr" eaLnBrk="1" latinLnBrk="0" hangingPunct="1">
              <a:defRPr kumimoji="0" sz="1400" b="1">
                <a:solidFill>
                  <a:srgbClr val="FFFFFF"/>
                </a:solidFill>
                <a:ea typeface="宋体" panose="02010600030101010101" pitchFamily="2" charset="-122"/>
              </a:defRPr>
            </a:lvl1pPr>
          </a:lstStyle>
          <a:p>
            <a:pPr>
              <a:defRPr/>
            </a:pPr>
            <a:fld id="{450F7256-6B2A-405F-B781-F4B29D8DD129}"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lvl1pPr algn="l" rtl="0" eaLnBrk="0" fontAlgn="base" hangingPunct="0">
        <a:spcBef>
          <a:spcPct val="0"/>
        </a:spcBef>
        <a:spcAft>
          <a:spcPct val="0"/>
        </a:spcAft>
        <a:defRPr sz="3000" kern="1200" cap="small">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Century Schoolbook" pitchFamily="18" charset="0"/>
        </a:defRPr>
      </a:lvl2pPr>
      <a:lvl3pPr algn="l" rtl="0" eaLnBrk="0" fontAlgn="base" hangingPunct="0">
        <a:spcBef>
          <a:spcPct val="0"/>
        </a:spcBef>
        <a:spcAft>
          <a:spcPct val="0"/>
        </a:spcAft>
        <a:defRPr sz="3000">
          <a:solidFill>
            <a:schemeClr val="tx2"/>
          </a:solidFill>
          <a:latin typeface="Century Schoolbook" pitchFamily="18" charset="0"/>
        </a:defRPr>
      </a:lvl3pPr>
      <a:lvl4pPr algn="l" rtl="0" eaLnBrk="0" fontAlgn="base" hangingPunct="0">
        <a:spcBef>
          <a:spcPct val="0"/>
        </a:spcBef>
        <a:spcAft>
          <a:spcPct val="0"/>
        </a:spcAft>
        <a:defRPr sz="3000">
          <a:solidFill>
            <a:schemeClr val="tx2"/>
          </a:solidFill>
          <a:latin typeface="Century Schoolbook" pitchFamily="18" charset="0"/>
        </a:defRPr>
      </a:lvl4pPr>
      <a:lvl5pPr algn="l" rtl="0" eaLnBrk="0" fontAlgn="base" hangingPunct="0">
        <a:spcBef>
          <a:spcPct val="0"/>
        </a:spcBef>
        <a:spcAft>
          <a:spcPct val="0"/>
        </a:spcAft>
        <a:defRPr sz="3000">
          <a:solidFill>
            <a:schemeClr val="tx2"/>
          </a:solidFill>
          <a:latin typeface="Century Schoolbook" pitchFamily="18" charset="0"/>
        </a:defRPr>
      </a:lvl5pPr>
      <a:lvl6pPr marL="457200" algn="l" rtl="0" fontAlgn="base">
        <a:spcBef>
          <a:spcPct val="0"/>
        </a:spcBef>
        <a:spcAft>
          <a:spcPct val="0"/>
        </a:spcAft>
        <a:defRPr sz="3000">
          <a:solidFill>
            <a:schemeClr val="tx2"/>
          </a:solidFill>
          <a:latin typeface="Century Schoolbook" pitchFamily="18" charset="0"/>
        </a:defRPr>
      </a:lvl6pPr>
      <a:lvl7pPr marL="914400" algn="l" rtl="0" fontAlgn="base">
        <a:spcBef>
          <a:spcPct val="0"/>
        </a:spcBef>
        <a:spcAft>
          <a:spcPct val="0"/>
        </a:spcAft>
        <a:defRPr sz="3000">
          <a:solidFill>
            <a:schemeClr val="tx2"/>
          </a:solidFill>
          <a:latin typeface="Century Schoolbook" pitchFamily="18" charset="0"/>
        </a:defRPr>
      </a:lvl7pPr>
      <a:lvl8pPr marL="1371600" algn="l" rtl="0" fontAlgn="base">
        <a:spcBef>
          <a:spcPct val="0"/>
        </a:spcBef>
        <a:spcAft>
          <a:spcPct val="0"/>
        </a:spcAft>
        <a:defRPr sz="3000">
          <a:solidFill>
            <a:schemeClr val="tx2"/>
          </a:solidFill>
          <a:latin typeface="Century Schoolbook" pitchFamily="18" charset="0"/>
        </a:defRPr>
      </a:lvl8pPr>
      <a:lvl9pPr marL="1828800" algn="l" rtl="0" fontAlgn="base">
        <a:spcBef>
          <a:spcPct val="0"/>
        </a:spcBef>
        <a:spcAft>
          <a:spcPct val="0"/>
        </a:spcAft>
        <a:defRPr sz="3000">
          <a:solidFill>
            <a:schemeClr val="tx2"/>
          </a:solidFill>
          <a:latin typeface="Century Schoolbook" pitchFamily="18" charset="0"/>
        </a:defRPr>
      </a:lvl9pPr>
    </p:titleStyle>
    <p:bodyStyle>
      <a:lvl1pPr marL="273050" indent="-273050" algn="l" rtl="0" eaLnBrk="0" fontAlgn="base" hangingPunct="0">
        <a:spcBef>
          <a:spcPts val="600"/>
        </a:spcBef>
        <a:spcAft>
          <a:spcPct val="0"/>
        </a:spcAft>
        <a:buClr>
          <a:schemeClr val="accent1"/>
        </a:buClr>
        <a:buSzPct val="70000"/>
        <a:buFont typeface="Wingdings" panose="05000000000000000000" pitchFamily="2" charset="2"/>
        <a:buChar char=""/>
        <a:defRPr sz="2400" kern="1200">
          <a:solidFill>
            <a:schemeClr val="tx1"/>
          </a:solidFill>
          <a:latin typeface="+mn-lt"/>
          <a:ea typeface="+mn-ea"/>
          <a:cs typeface="+mn-cs"/>
        </a:defRPr>
      </a:lvl1pPr>
      <a:lvl2pPr marL="640080" indent="-273050" algn="l" rtl="0" eaLnBrk="0" fontAlgn="base" hangingPunct="0">
        <a:spcBef>
          <a:spcPct val="20000"/>
        </a:spcBef>
        <a:spcAft>
          <a:spcPct val="0"/>
        </a:spcAft>
        <a:buClr>
          <a:schemeClr val="accent1"/>
        </a:buClr>
        <a:buSzPct val="80000"/>
        <a:buFont typeface="Wingdings 2" panose="05020102010507070707" pitchFamily="18" charset="2"/>
        <a:buChar char=""/>
        <a:defRPr sz="2100" kern="1200">
          <a:solidFill>
            <a:schemeClr val="tx1"/>
          </a:solidFill>
          <a:latin typeface="+mn-lt"/>
          <a:ea typeface="+mn-ea"/>
          <a:cs typeface="+mn-cs"/>
        </a:defRPr>
      </a:lvl2pPr>
      <a:lvl3pPr marL="914400" indent="-182880" algn="l" rtl="0" eaLnBrk="0" fontAlgn="base" hangingPunct="0">
        <a:spcBef>
          <a:spcPct val="20000"/>
        </a:spcBef>
        <a:spcAft>
          <a:spcPct val="0"/>
        </a:spcAft>
        <a:buClr>
          <a:srgbClr val="E0752F"/>
        </a:buClr>
        <a:buSzPct val="60000"/>
        <a:buFont typeface="Wingdings" panose="05000000000000000000" pitchFamily="2" charset="2"/>
        <a:buChar char=""/>
        <a:defRPr sz="2400" kern="1200">
          <a:solidFill>
            <a:schemeClr val="tx1"/>
          </a:solidFill>
          <a:latin typeface="+mn-lt"/>
          <a:ea typeface="+mn-ea"/>
          <a:cs typeface="+mn-cs"/>
        </a:defRPr>
      </a:lvl3pPr>
      <a:lvl4pPr marL="1187450" indent="-182880" algn="l" rtl="0" eaLnBrk="0" fontAlgn="base" hangingPunct="0">
        <a:spcBef>
          <a:spcPct val="20000"/>
        </a:spcBef>
        <a:spcAft>
          <a:spcPct val="0"/>
        </a:spcAft>
        <a:buClr>
          <a:srgbClr val="FEC3AE"/>
        </a:buClr>
        <a:buSzPct val="60000"/>
        <a:buFont typeface="Wingdings" panose="05000000000000000000" pitchFamily="2" charset="2"/>
        <a:buChar char=""/>
        <a:defRPr sz="2000" kern="1200">
          <a:solidFill>
            <a:schemeClr val="tx1"/>
          </a:solidFill>
          <a:latin typeface="+mn-lt"/>
          <a:ea typeface="+mn-ea"/>
          <a:cs typeface="+mn-cs"/>
        </a:defRPr>
      </a:lvl4pPr>
      <a:lvl5pPr marL="1462405" indent="-182880" algn="l" rtl="0" eaLnBrk="0" fontAlgn="base" hangingPunct="0">
        <a:spcBef>
          <a:spcPct val="20000"/>
        </a:spcBef>
        <a:spcAft>
          <a:spcPct val="0"/>
        </a:spcAft>
        <a:buClr>
          <a:srgbClr val="BDCAE9"/>
        </a:buClr>
        <a:buSzPct val="68000"/>
        <a:buFont typeface="Wingdings 2" panose="05020102010507070707" pitchFamily="18" charset="2"/>
        <a:buChar char=""/>
        <a:defRPr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panose="05000000000000000000"/>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12.wmf"/><Relationship Id="rId1"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15.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jpeg"/><Relationship Id="rId3" Type="http://schemas.openxmlformats.org/officeDocument/2006/relationships/image" Target="../media/image26.GIF"/><Relationship Id="rId2" Type="http://schemas.openxmlformats.org/officeDocument/2006/relationships/image" Target="../media/image25.png"/><Relationship Id="rId1"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image" Target="../media/image36.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2.jpeg"/><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image" Target="../media/image39.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image" Target="../media/image49.jpeg"/><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image" Target="../media/image46.jpeg"/></Relationships>
</file>

<file path=ppt/slides/_rels/slide22.xml.rels><?xml version="1.0" encoding="UTF-8" standalone="yes"?>
<Relationships xmlns="http://schemas.openxmlformats.org/package/2006/relationships"><Relationship Id="rId8" Type="http://schemas.openxmlformats.org/officeDocument/2006/relationships/vmlDrawing" Target="../drawings/vmlDrawing3.vml"/><Relationship Id="rId7" Type="http://schemas.openxmlformats.org/officeDocument/2006/relationships/slideLayout" Target="../slideLayouts/slideLayout7.xml"/><Relationship Id="rId6" Type="http://schemas.openxmlformats.org/officeDocument/2006/relationships/image" Target="../media/image53.wmf"/><Relationship Id="rId5" Type="http://schemas.openxmlformats.org/officeDocument/2006/relationships/oleObject" Target="../embeddings/oleObject4.bin"/><Relationship Id="rId4" Type="http://schemas.openxmlformats.org/officeDocument/2006/relationships/image" Target="../media/image52.wmf"/><Relationship Id="rId3" Type="http://schemas.openxmlformats.org/officeDocument/2006/relationships/oleObject" Target="../embeddings/oleObject3.bin"/><Relationship Id="rId2" Type="http://schemas.openxmlformats.org/officeDocument/2006/relationships/image" Target="../media/image51.jpeg"/><Relationship Id="rId1" Type="http://schemas.openxmlformats.org/officeDocument/2006/relationships/image" Target="../media/image50.jpe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7.png"/><Relationship Id="rId7" Type="http://schemas.openxmlformats.org/officeDocument/2006/relationships/oleObject" Target="../embeddings/oleObject8.bin"/><Relationship Id="rId6" Type="http://schemas.openxmlformats.org/officeDocument/2006/relationships/image" Target="../media/image56.png"/><Relationship Id="rId5" Type="http://schemas.openxmlformats.org/officeDocument/2006/relationships/oleObject" Target="../embeddings/oleObject7.bin"/><Relationship Id="rId4" Type="http://schemas.openxmlformats.org/officeDocument/2006/relationships/image" Target="../media/image55.png"/><Relationship Id="rId3" Type="http://schemas.openxmlformats.org/officeDocument/2006/relationships/oleObject" Target="../embeddings/oleObject6.bin"/><Relationship Id="rId2" Type="http://schemas.openxmlformats.org/officeDocument/2006/relationships/image" Target="../media/image54.wmf"/><Relationship Id="rId11" Type="http://schemas.openxmlformats.org/officeDocument/2006/relationships/notesSlide" Target="../notesSlides/notesSlide5.xml"/><Relationship Id="rId10" Type="http://schemas.openxmlformats.org/officeDocument/2006/relationships/vmlDrawing" Target="../drawings/vmlDrawing4.vml"/><Relationship Id="rId1" Type="http://schemas.openxmlformats.org/officeDocument/2006/relationships/oleObject" Target="../embeddings/oleObject5.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58.w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audio2.wav"/><Relationship Id="rId1" Type="http://schemas.openxmlformats.org/officeDocument/2006/relationships/audio" Target="../media/audio1.wav"/></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60.jpe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vmlDrawing" Target="../drawings/vmlDrawing5.vml"/><Relationship Id="rId4" Type="http://schemas.openxmlformats.org/officeDocument/2006/relationships/slideLayout" Target="../slideLayouts/slideLayout2.xml"/><Relationship Id="rId3" Type="http://schemas.openxmlformats.org/officeDocument/2006/relationships/image" Target="../media/image59.png"/><Relationship Id="rId2" Type="http://schemas.openxmlformats.org/officeDocument/2006/relationships/image" Target="../media/image61.wmf"/><Relationship Id="rId1" Type="http://schemas.openxmlformats.org/officeDocument/2006/relationships/oleObject" Target="../embeddings/oleObject9.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vmlDrawing" Target="../drawings/vmlDrawing6.vml"/><Relationship Id="rId6" Type="http://schemas.openxmlformats.org/officeDocument/2006/relationships/slideLayout" Target="../slideLayouts/slideLayout4.xml"/><Relationship Id="rId5" Type="http://schemas.openxmlformats.org/officeDocument/2006/relationships/image" Target="../media/image63.wmf"/><Relationship Id="rId4" Type="http://schemas.openxmlformats.org/officeDocument/2006/relationships/oleObject" Target="../embeddings/oleObject11.bin"/><Relationship Id="rId3" Type="http://schemas.openxmlformats.org/officeDocument/2006/relationships/image" Target="../media/image62.wmf"/><Relationship Id="rId2" Type="http://schemas.openxmlformats.org/officeDocument/2006/relationships/oleObject" Target="../embeddings/oleObject10.bin"/><Relationship Id="rId1" Type="http://schemas.openxmlformats.org/officeDocument/2006/relationships/image" Target="../media/image59.png"/></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vmlDrawing" Target="../drawings/vmlDrawing7.vml"/><Relationship Id="rId6" Type="http://schemas.openxmlformats.org/officeDocument/2006/relationships/slideLayout" Target="../slideLayouts/slideLayout2.xml"/><Relationship Id="rId5" Type="http://schemas.openxmlformats.org/officeDocument/2006/relationships/image" Target="../media/image65.emf"/><Relationship Id="rId4" Type="http://schemas.openxmlformats.org/officeDocument/2006/relationships/oleObject" Target="../embeddings/oleObject14.bin"/><Relationship Id="rId3" Type="http://schemas.openxmlformats.org/officeDocument/2006/relationships/image" Target="../media/image64.emf"/><Relationship Id="rId2" Type="http://schemas.openxmlformats.org/officeDocument/2006/relationships/oleObject" Target="../embeddings/oleObject13.bin"/><Relationship Id="rId1" Type="http://schemas.openxmlformats.org/officeDocument/2006/relationships/oleObject" Target="../embeddings/oleObject12.bin"/></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5" Type="http://schemas.openxmlformats.org/officeDocument/2006/relationships/vmlDrawing" Target="../drawings/vmlDrawing8.vml"/><Relationship Id="rId4" Type="http://schemas.openxmlformats.org/officeDocument/2006/relationships/slideLayout" Target="../slideLayouts/slideLayout7.xml"/><Relationship Id="rId3" Type="http://schemas.openxmlformats.org/officeDocument/2006/relationships/image" Target="../media/image66.wmf"/><Relationship Id="rId2" Type="http://schemas.openxmlformats.org/officeDocument/2006/relationships/oleObject" Target="../embeddings/oleObject15.bin"/><Relationship Id="rId1" Type="http://schemas.openxmlformats.org/officeDocument/2006/relationships/image" Target="../media/image59.png"/></Relationships>
</file>

<file path=ppt/slides/_rels/slide42.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slideLayout" Target="../slideLayouts/slideLayout2.xml"/><Relationship Id="rId3" Type="http://schemas.openxmlformats.org/officeDocument/2006/relationships/image" Target="../media/image59.png"/><Relationship Id="rId2" Type="http://schemas.openxmlformats.org/officeDocument/2006/relationships/image" Target="../media/image67.wmf"/><Relationship Id="rId1" Type="http://schemas.openxmlformats.org/officeDocument/2006/relationships/oleObject" Target="../embeddings/oleObject16.bin"/></Relationships>
</file>

<file path=ppt/slides/_rels/slide43.xml.rels><?xml version="1.0" encoding="UTF-8" standalone="yes"?>
<Relationships xmlns="http://schemas.openxmlformats.org/package/2006/relationships"><Relationship Id="rId5" Type="http://schemas.openxmlformats.org/officeDocument/2006/relationships/vmlDrawing" Target="../drawings/vmlDrawing10.vml"/><Relationship Id="rId4" Type="http://schemas.openxmlformats.org/officeDocument/2006/relationships/slideLayout" Target="../slideLayouts/slideLayout7.xml"/><Relationship Id="rId3" Type="http://schemas.openxmlformats.org/officeDocument/2006/relationships/image" Target="../media/image59.png"/><Relationship Id="rId2" Type="http://schemas.openxmlformats.org/officeDocument/2006/relationships/image" Target="../media/image68.wmf"/><Relationship Id="rId1" Type="http://schemas.openxmlformats.org/officeDocument/2006/relationships/oleObject" Target="../embeddings/oleObject17.bin"/></Relationships>
</file>

<file path=ppt/slides/_rels/slide44.xml.rels><?xml version="1.0" encoding="UTF-8" standalone="yes"?>
<Relationships xmlns="http://schemas.openxmlformats.org/package/2006/relationships"><Relationship Id="rId8" Type="http://schemas.openxmlformats.org/officeDocument/2006/relationships/vmlDrawing" Target="../drawings/vmlDrawing11.vml"/><Relationship Id="rId7" Type="http://schemas.openxmlformats.org/officeDocument/2006/relationships/slideLayout" Target="../slideLayouts/slideLayout2.xml"/><Relationship Id="rId6" Type="http://schemas.openxmlformats.org/officeDocument/2006/relationships/image" Target="../media/image71.wmf"/><Relationship Id="rId5" Type="http://schemas.openxmlformats.org/officeDocument/2006/relationships/oleObject" Target="../embeddings/oleObject20.bin"/><Relationship Id="rId4" Type="http://schemas.openxmlformats.org/officeDocument/2006/relationships/image" Target="../media/image70.wmf"/><Relationship Id="rId3" Type="http://schemas.openxmlformats.org/officeDocument/2006/relationships/oleObject" Target="../embeddings/oleObject19.bin"/><Relationship Id="rId2" Type="http://schemas.openxmlformats.org/officeDocument/2006/relationships/image" Target="../media/image69.wmf"/><Relationship Id="rId1" Type="http://schemas.openxmlformats.org/officeDocument/2006/relationships/oleObject" Target="../embeddings/oleObject18.bin"/></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72.emf"/><Relationship Id="rId1" Type="http://schemas.openxmlformats.org/officeDocument/2006/relationships/oleObject" Target="../embeddings/oleObject21.bin"/></Relationships>
</file>

<file path=ppt/slides/_rels/slide46.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vmlDrawing" Target="../drawings/vmlDrawing13.vml"/><Relationship Id="rId5" Type="http://schemas.openxmlformats.org/officeDocument/2006/relationships/slideLayout" Target="../slideLayouts/slideLayout2.xml"/><Relationship Id="rId4" Type="http://schemas.openxmlformats.org/officeDocument/2006/relationships/image" Target="../media/image74.emf"/><Relationship Id="rId3" Type="http://schemas.openxmlformats.org/officeDocument/2006/relationships/oleObject" Target="../embeddings/oleObject23.bin"/><Relationship Id="rId2" Type="http://schemas.openxmlformats.org/officeDocument/2006/relationships/image" Target="../media/image73.emf"/><Relationship Id="rId1" Type="http://schemas.openxmlformats.org/officeDocument/2006/relationships/oleObject" Target="../embeddings/oleObject22.bin"/></Relationships>
</file>

<file path=ppt/slides/_rels/slide47.xml.rels><?xml version="1.0" encoding="UTF-8" standalone="yes"?>
<Relationships xmlns="http://schemas.openxmlformats.org/package/2006/relationships"><Relationship Id="rId5" Type="http://schemas.openxmlformats.org/officeDocument/2006/relationships/vmlDrawing" Target="../drawings/vmlDrawing14.vml"/><Relationship Id="rId4" Type="http://schemas.openxmlformats.org/officeDocument/2006/relationships/slideLayout" Target="../slideLayouts/slideLayout2.xml"/><Relationship Id="rId3" Type="http://schemas.openxmlformats.org/officeDocument/2006/relationships/image" Target="../media/image59.png"/><Relationship Id="rId2" Type="http://schemas.openxmlformats.org/officeDocument/2006/relationships/image" Target="../media/image75.wmf"/><Relationship Id="rId1" Type="http://schemas.openxmlformats.org/officeDocument/2006/relationships/oleObject" Target="../embeddings/oleObject24.bin"/></Relationships>
</file>

<file path=ppt/slides/_rels/slide48.xml.rels><?xml version="1.0" encoding="UTF-8" standalone="yes"?>
<Relationships xmlns="http://schemas.openxmlformats.org/package/2006/relationships"><Relationship Id="rId5" Type="http://schemas.openxmlformats.org/officeDocument/2006/relationships/vmlDrawing" Target="../drawings/vmlDrawing15.vml"/><Relationship Id="rId4" Type="http://schemas.openxmlformats.org/officeDocument/2006/relationships/slideLayout" Target="../slideLayouts/slideLayout2.xml"/><Relationship Id="rId3" Type="http://schemas.openxmlformats.org/officeDocument/2006/relationships/image" Target="../media/image59.png"/><Relationship Id="rId2" Type="http://schemas.openxmlformats.org/officeDocument/2006/relationships/image" Target="../media/image76.wmf"/><Relationship Id="rId1" Type="http://schemas.openxmlformats.org/officeDocument/2006/relationships/oleObject" Target="../embeddings/oleObject25.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vmlDrawing" Target="../drawings/vmlDrawing16.vml"/><Relationship Id="rId7" Type="http://schemas.openxmlformats.org/officeDocument/2006/relationships/slideLayout" Target="../slideLayouts/slideLayout7.xml"/><Relationship Id="rId6" Type="http://schemas.openxmlformats.org/officeDocument/2006/relationships/image" Target="../media/image79.wmf"/><Relationship Id="rId5" Type="http://schemas.openxmlformats.org/officeDocument/2006/relationships/oleObject" Target="../embeddings/oleObject28.bin"/><Relationship Id="rId4" Type="http://schemas.openxmlformats.org/officeDocument/2006/relationships/image" Target="../media/image78.wmf"/><Relationship Id="rId3" Type="http://schemas.openxmlformats.org/officeDocument/2006/relationships/oleObject" Target="../embeddings/oleObject27.bin"/><Relationship Id="rId2" Type="http://schemas.openxmlformats.org/officeDocument/2006/relationships/image" Target="../media/image77.wmf"/><Relationship Id="rId1" Type="http://schemas.openxmlformats.org/officeDocument/2006/relationships/oleObject" Target="../embeddings/oleObject26.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4" Type="http://schemas.openxmlformats.org/officeDocument/2006/relationships/vmlDrawing" Target="../drawings/vmlDrawing17.vml"/><Relationship Id="rId3" Type="http://schemas.openxmlformats.org/officeDocument/2006/relationships/slideLayout" Target="../slideLayouts/slideLayout7.xml"/><Relationship Id="rId2" Type="http://schemas.openxmlformats.org/officeDocument/2006/relationships/image" Target="../media/image80.wmf"/><Relationship Id="rId1" Type="http://schemas.openxmlformats.org/officeDocument/2006/relationships/oleObject" Target="../embeddings/oleObject29.bin"/></Relationships>
</file>

<file path=ppt/slides/_rels/slide54.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7.xml"/><Relationship Id="rId2" Type="http://schemas.openxmlformats.org/officeDocument/2006/relationships/image" Target="../media/image81.wmf"/><Relationship Id="rId1" Type="http://schemas.openxmlformats.org/officeDocument/2006/relationships/oleObject" Target="../embeddings/oleObject30.bin"/></Relationships>
</file>

<file path=ppt/slides/_rels/slide55.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vmlDrawing" Target="../drawings/vmlDrawing19.vml"/><Relationship Id="rId5" Type="http://schemas.openxmlformats.org/officeDocument/2006/relationships/slideLayout" Target="../slideLayouts/slideLayout13.xml"/><Relationship Id="rId4" Type="http://schemas.openxmlformats.org/officeDocument/2006/relationships/image" Target="../media/image83.emf"/><Relationship Id="rId3" Type="http://schemas.openxmlformats.org/officeDocument/2006/relationships/oleObject" Target="../embeddings/oleObject32.bin"/><Relationship Id="rId2" Type="http://schemas.openxmlformats.org/officeDocument/2006/relationships/image" Target="../media/image82.emf"/><Relationship Id="rId1" Type="http://schemas.openxmlformats.org/officeDocument/2006/relationships/oleObject" Target="../embeddings/oleObject31.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0361F536-3B2A-4D0D-9D24-91BD20782B3A}" type="slidenum">
              <a:rPr lang="zh-CN" altLang="en-US" smtClean="0"/>
            </a:fld>
            <a:endParaRPr lang="en-US" altLang="zh-CN"/>
          </a:p>
        </p:txBody>
      </p:sp>
      <p:pic>
        <p:nvPicPr>
          <p:cNvPr id="5" name="Picture 6" descr="logo"/>
          <p:cNvPicPr>
            <a:picLocks noChangeAspect="1" noChangeArrowheads="1"/>
          </p:cNvPicPr>
          <p:nvPr/>
        </p:nvPicPr>
        <p:blipFill>
          <a:blip r:embed="rId1"/>
          <a:srcRect/>
          <a:stretch>
            <a:fillRect/>
          </a:stretch>
        </p:blipFill>
        <p:spPr bwMode="auto">
          <a:xfrm>
            <a:off x="0" y="-26988"/>
            <a:ext cx="9144000" cy="1439863"/>
          </a:xfrm>
          <a:prstGeom prst="rect">
            <a:avLst/>
          </a:prstGeom>
          <a:noFill/>
          <a:ln w="9525">
            <a:noFill/>
            <a:miter lim="800000"/>
            <a:headEnd/>
            <a:tailEnd/>
          </a:ln>
        </p:spPr>
      </p:pic>
      <p:sp>
        <p:nvSpPr>
          <p:cNvPr id="7" name="矩形 6"/>
          <p:cNvSpPr/>
          <p:nvPr/>
        </p:nvSpPr>
        <p:spPr>
          <a:xfrm>
            <a:off x="1612114" y="2492896"/>
            <a:ext cx="6920326" cy="1754326"/>
          </a:xfrm>
          <a:prstGeom prst="rect">
            <a:avLst/>
          </a:prstGeom>
          <a:noFill/>
        </p:spPr>
        <p:txBody>
          <a:bodyPr wrap="square" lIns="91440" tIns="45720" rIns="91440" bIns="45720">
            <a:spAutoFit/>
          </a:bodyPr>
          <a:lstStyle/>
          <a:p>
            <a:pPr algn="ctr"/>
            <a:r>
              <a:rPr lang="zh-CN" altLang="en-US" sz="5400" b="1" dirty="0" smtClean="0">
                <a:ln w="22225">
                  <a:solidFill>
                    <a:schemeClr val="accent2"/>
                  </a:solidFill>
                  <a:prstDash val="solid"/>
                </a:ln>
                <a:solidFill>
                  <a:srgbClr val="0000CC"/>
                </a:solidFill>
              </a:rPr>
              <a:t>欢迎“小豚鼠们”</a:t>
            </a:r>
            <a:endParaRPr lang="en-US" altLang="zh-CN" sz="5400" b="1" dirty="0" smtClean="0">
              <a:ln w="22225">
                <a:solidFill>
                  <a:schemeClr val="accent2"/>
                </a:solidFill>
                <a:prstDash val="solid"/>
              </a:ln>
              <a:solidFill>
                <a:srgbClr val="0000CC"/>
              </a:solidFill>
            </a:endParaRPr>
          </a:p>
          <a:p>
            <a:pPr algn="ctr"/>
            <a:r>
              <a:rPr lang="zh-CN" altLang="en-US" sz="5400" b="1" dirty="0" smtClean="0">
                <a:ln w="22225">
                  <a:solidFill>
                    <a:schemeClr val="accent2"/>
                  </a:solidFill>
                  <a:prstDash val="solid"/>
                </a:ln>
                <a:solidFill>
                  <a:srgbClr val="0000CC"/>
                </a:solidFill>
              </a:rPr>
              <a:t>加入</a:t>
            </a:r>
            <a:r>
              <a:rPr lang="zh-CN" altLang="en-US" sz="5400" b="1" dirty="0">
                <a:ln w="22225">
                  <a:solidFill>
                    <a:schemeClr val="accent2"/>
                  </a:solidFill>
                  <a:prstDash val="solid"/>
                </a:ln>
                <a:solidFill>
                  <a:srgbClr val="0000CC"/>
                </a:solidFill>
              </a:rPr>
              <a:t>南医大家庭</a:t>
            </a:r>
            <a:endParaRPr lang="zh-CN" altLang="en-US" sz="5400" b="1" dirty="0">
              <a:ln w="22225">
                <a:solidFill>
                  <a:schemeClr val="accent2"/>
                </a:solidFill>
                <a:prstDash val="solid"/>
              </a:ln>
              <a:solidFill>
                <a:srgbClr val="0000CC"/>
              </a:solidFill>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B7898C09-C8F0-4684-90F9-B9CE8E6B87ED}"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21506" name="Rectangle 2"/>
          <p:cNvSpPr>
            <a:spLocks noGrp="1" noChangeArrowheads="1"/>
          </p:cNvSpPr>
          <p:nvPr>
            <p:ph type="title" idx="4294967295"/>
          </p:nvPr>
        </p:nvSpPr>
        <p:spPr>
          <a:xfrm>
            <a:off x="2555776" y="382588"/>
            <a:ext cx="3692525" cy="838200"/>
          </a:xfrm>
        </p:spPr>
        <p:txBody>
          <a:bodyPr/>
          <a:lstStyle/>
          <a:p>
            <a:pPr eaLnBrk="1" fontAlgn="auto" hangingPunct="1">
              <a:spcAft>
                <a:spcPts val="0"/>
              </a:spcAft>
              <a:defRPr/>
            </a:pPr>
            <a:r>
              <a:rPr lang="zh-CN" altLang="en-US" sz="4400" b="1" dirty="0" smtClean="0"/>
              <a:t>第一章   绪论</a:t>
            </a:r>
            <a:endParaRPr lang="zh-CN" altLang="en-US" sz="4400" b="1" dirty="0" smtClean="0"/>
          </a:p>
        </p:txBody>
      </p:sp>
      <p:sp>
        <p:nvSpPr>
          <p:cNvPr id="23555" name="Rectangle 29"/>
          <p:cNvSpPr>
            <a:spLocks noChangeArrowheads="1"/>
          </p:cNvSpPr>
          <p:nvPr/>
        </p:nvSpPr>
        <p:spPr bwMode="auto">
          <a:xfrm>
            <a:off x="1424410" y="2882032"/>
            <a:ext cx="4951412" cy="579438"/>
          </a:xfrm>
          <a:prstGeom prst="rect">
            <a:avLst/>
          </a:prstGeom>
          <a:noFill/>
          <a:ln w="9525">
            <a:noFill/>
            <a:miter lim="800000"/>
          </a:ln>
        </p:spPr>
        <p:txBody>
          <a:bodyPr wrap="none">
            <a:spAutoFit/>
          </a:bodyPr>
          <a:lstStyle/>
          <a:p>
            <a:r>
              <a:rPr lang="en-US" altLang="zh-CN" sz="3200" b="1" dirty="0"/>
              <a:t>§1.2  </a:t>
            </a:r>
            <a:r>
              <a:rPr lang="en-US" altLang="zh-CN" sz="3200" b="1" dirty="0">
                <a:solidFill>
                  <a:srgbClr val="002060"/>
                </a:solidFill>
              </a:rPr>
              <a:t>SI</a:t>
            </a:r>
            <a:r>
              <a:rPr lang="zh-CN" altLang="en-US" sz="3200" b="1" dirty="0">
                <a:solidFill>
                  <a:srgbClr val="002060"/>
                </a:solidFill>
              </a:rPr>
              <a:t>制和法定计量单位</a:t>
            </a:r>
            <a:endParaRPr lang="zh-CN" altLang="en-US" sz="3200" b="1" dirty="0">
              <a:solidFill>
                <a:srgbClr val="002060"/>
              </a:solidFill>
            </a:endParaRPr>
          </a:p>
        </p:txBody>
      </p:sp>
      <p:sp>
        <p:nvSpPr>
          <p:cNvPr id="23556" name="Rectangle 30"/>
          <p:cNvSpPr>
            <a:spLocks noChangeArrowheads="1"/>
          </p:cNvSpPr>
          <p:nvPr/>
        </p:nvSpPr>
        <p:spPr bwMode="auto">
          <a:xfrm>
            <a:off x="1424410" y="1916832"/>
            <a:ext cx="4823891" cy="533400"/>
          </a:xfrm>
          <a:prstGeom prst="rect">
            <a:avLst/>
          </a:prstGeom>
          <a:noFill/>
          <a:ln w="9525">
            <a:noFill/>
            <a:miter lim="800000"/>
          </a:ln>
        </p:spPr>
        <p:txBody>
          <a:bodyPr anchor="ctr"/>
          <a:lstStyle/>
          <a:p>
            <a:r>
              <a:rPr lang="en-US" altLang="zh-CN" sz="3200" b="1" dirty="0"/>
              <a:t>§1.1  </a:t>
            </a:r>
            <a:r>
              <a:rPr lang="zh-CN" altLang="en-US" sz="3200" b="1" dirty="0">
                <a:solidFill>
                  <a:srgbClr val="002060"/>
                </a:solidFill>
              </a:rPr>
              <a:t>医用基础化学概述</a:t>
            </a:r>
            <a:r>
              <a:rPr lang="zh-CN" altLang="en-US" sz="3200" dirty="0">
                <a:solidFill>
                  <a:srgbClr val="002060"/>
                </a:solidFill>
              </a:rPr>
              <a:t>   </a:t>
            </a:r>
            <a:endParaRPr lang="zh-CN" altLang="en-US" sz="3200" dirty="0">
              <a:solidFill>
                <a:srgbClr val="002060"/>
              </a:solidFill>
            </a:endParaRPr>
          </a:p>
        </p:txBody>
      </p:sp>
      <p:sp>
        <p:nvSpPr>
          <p:cNvPr id="23557" name="Rectangle 31"/>
          <p:cNvSpPr>
            <a:spLocks noChangeArrowheads="1"/>
          </p:cNvSpPr>
          <p:nvPr/>
        </p:nvSpPr>
        <p:spPr bwMode="auto">
          <a:xfrm>
            <a:off x="1424410" y="3813895"/>
            <a:ext cx="4260850" cy="579437"/>
          </a:xfrm>
          <a:prstGeom prst="rect">
            <a:avLst/>
          </a:prstGeom>
          <a:noFill/>
          <a:ln w="9525">
            <a:noFill/>
            <a:miter lim="800000"/>
          </a:ln>
        </p:spPr>
        <p:txBody>
          <a:bodyPr wrap="none" anchor="ctr">
            <a:spAutoFit/>
          </a:bodyPr>
          <a:lstStyle/>
          <a:p>
            <a:r>
              <a:rPr lang="en-US" altLang="zh-CN" sz="3200" b="1" dirty="0">
                <a:solidFill>
                  <a:srgbClr val="0000CC"/>
                </a:solidFill>
              </a:rPr>
              <a:t>§1.3  </a:t>
            </a:r>
            <a:r>
              <a:rPr lang="zh-CN" altLang="en-US" sz="3200" b="1" dirty="0">
                <a:solidFill>
                  <a:srgbClr val="0000CC"/>
                </a:solidFill>
              </a:rPr>
              <a:t>溶液的组成标度 </a:t>
            </a:r>
            <a:endParaRPr lang="zh-CN" altLang="en-US" sz="3200" b="1" dirty="0">
              <a:solidFill>
                <a:srgbClr val="0000CC"/>
              </a:solidFill>
            </a:endParaRPr>
          </a:p>
        </p:txBody>
      </p:sp>
      <p:sp>
        <p:nvSpPr>
          <p:cNvPr id="23558" name="灯片编号占位符 5"/>
          <p:cNvSpPr txBox="1">
            <a:spLocks noGrp="1"/>
          </p:cNvSpPr>
          <p:nvPr/>
        </p:nvSpPr>
        <p:spPr bwMode="auto">
          <a:xfrm>
            <a:off x="8129588" y="5734050"/>
            <a:ext cx="609600" cy="520700"/>
          </a:xfrm>
          <a:prstGeom prst="rect">
            <a:avLst/>
          </a:prstGeom>
          <a:noFill/>
          <a:ln w="9525">
            <a:noFill/>
            <a:miter lim="800000"/>
          </a:ln>
        </p:spPr>
        <p:txBody>
          <a:bodyPr anchor="ctr"/>
          <a:lstStyle/>
          <a:p>
            <a:pPr algn="ctr"/>
            <a:fld id="{993B2D51-26A1-4136-BAFC-031084E16E0A}"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2BD86DB3-4B21-4675-AC65-7F077CF9746C}"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1028"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C6C0BC51-9823-40E2-A21A-5DAB89C95D49}" type="slidenum">
              <a:rPr kumimoji="0" lang="en-US" altLang="zh-CN" sz="1400" b="1">
                <a:solidFill>
                  <a:srgbClr val="FFFFFF"/>
                </a:solidFill>
              </a:rPr>
            </a:fld>
            <a:endParaRPr kumimoji="0" lang="en-US" altLang="zh-CN" sz="1400" b="1">
              <a:solidFill>
                <a:srgbClr val="FFFFFF"/>
              </a:solidFill>
            </a:endParaRPr>
          </a:p>
        </p:txBody>
      </p:sp>
      <p:sp>
        <p:nvSpPr>
          <p:cNvPr id="227331" name="Rectangle 3"/>
          <p:cNvSpPr>
            <a:spLocks noChangeArrowheads="1"/>
          </p:cNvSpPr>
          <p:nvPr/>
        </p:nvSpPr>
        <p:spPr bwMode="auto">
          <a:xfrm>
            <a:off x="714375" y="2571750"/>
            <a:ext cx="3810000" cy="1503363"/>
          </a:xfrm>
          <a:prstGeom prst="rect">
            <a:avLst/>
          </a:prstGeom>
          <a:solidFill>
            <a:schemeClr val="bg1"/>
          </a:solidFill>
          <a:ln w="9525">
            <a:noFill/>
            <a:miter lim="800000"/>
          </a:ln>
        </p:spPr>
        <p:txBody>
          <a:bodyPr lIns="92075" tIns="46038" rIns="92075" bIns="46038"/>
          <a:lstStyle/>
          <a:p>
            <a:pPr marL="342900" indent="-342900">
              <a:spcBef>
                <a:spcPct val="20000"/>
              </a:spcBef>
              <a:buFont typeface="Origin" panose="05000000000000000000"/>
              <a:buChar char="!"/>
            </a:pPr>
            <a:r>
              <a:rPr lang="zh-CN" altLang="en-US" sz="3600" b="1"/>
              <a:t>化学是什么</a:t>
            </a:r>
            <a:endParaRPr lang="zh-CN" altLang="en-US" sz="3600" b="1"/>
          </a:p>
          <a:p>
            <a:pPr marL="342900" indent="-342900">
              <a:spcBef>
                <a:spcPct val="20000"/>
              </a:spcBef>
              <a:buFont typeface="Origin" panose="05000000000000000000"/>
              <a:buChar char="!"/>
            </a:pPr>
            <a:r>
              <a:rPr lang="zh-CN" altLang="en-US" sz="3600" b="1"/>
              <a:t>化学研究方法</a:t>
            </a:r>
            <a:endParaRPr lang="zh-CN" altLang="en-US" sz="3600" b="1">
              <a:solidFill>
                <a:srgbClr val="FFFF00"/>
              </a:solidFill>
            </a:endParaRPr>
          </a:p>
        </p:txBody>
      </p:sp>
      <p:graphicFrame>
        <p:nvGraphicFramePr>
          <p:cNvPr id="1026" name="Object 2"/>
          <p:cNvGraphicFramePr/>
          <p:nvPr/>
        </p:nvGraphicFramePr>
        <p:xfrm>
          <a:off x="4643438" y="2492375"/>
          <a:ext cx="4013200" cy="4033838"/>
        </p:xfrm>
        <a:graphic>
          <a:graphicData uri="http://schemas.openxmlformats.org/presentationml/2006/ole">
            <mc:AlternateContent xmlns:mc="http://schemas.openxmlformats.org/markup-compatibility/2006">
              <mc:Choice xmlns:v="urn:schemas-microsoft-com:vml" Requires="v">
                <p:oleObj spid="_x0000_s1055" name="ClipArt" r:id="rId1" imgW="1419225" imgH="1371600" progId="">
                  <p:embed/>
                </p:oleObj>
              </mc:Choice>
              <mc:Fallback>
                <p:oleObj name="ClipArt" r:id="rId1" imgW="1419225" imgH="1371600" progId="">
                  <p:embed/>
                  <p:pic>
                    <p:nvPicPr>
                      <p:cNvPr id="0" name="Picture 27"/>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3438" y="2492375"/>
                        <a:ext cx="4013200" cy="403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7333" name="Rectangle 5"/>
          <p:cNvSpPr>
            <a:spLocks noChangeArrowheads="1"/>
          </p:cNvSpPr>
          <p:nvPr/>
        </p:nvSpPr>
        <p:spPr bwMode="auto">
          <a:xfrm>
            <a:off x="642938" y="1285875"/>
            <a:ext cx="4727575" cy="857250"/>
          </a:xfrm>
          <a:prstGeom prst="rect">
            <a:avLst/>
          </a:prstGeom>
          <a:solidFill>
            <a:srgbClr val="CCFFCC"/>
          </a:solidFill>
          <a:ln w="9525">
            <a:noFill/>
            <a:miter lim="800000"/>
          </a:ln>
        </p:spPr>
        <p:txBody>
          <a:bodyPr anchor="ctr"/>
          <a:lstStyle/>
          <a:p>
            <a:pPr algn="ctr"/>
            <a:r>
              <a:rPr lang="zh-CN" altLang="en-US" sz="4400" b="1">
                <a:solidFill>
                  <a:srgbClr val="FF0000"/>
                </a:solidFill>
              </a:rPr>
              <a:t>化学</a:t>
            </a:r>
            <a:r>
              <a:rPr lang="zh-CN" altLang="en-US" sz="3600" b="1" i="1">
                <a:solidFill>
                  <a:srgbClr val="FF0000"/>
                </a:solidFill>
              </a:rPr>
              <a:t>与 </a:t>
            </a:r>
            <a:r>
              <a:rPr lang="zh-CN" altLang="en-US" sz="4400" b="1">
                <a:solidFill>
                  <a:srgbClr val="7030A0"/>
                </a:solidFill>
              </a:rPr>
              <a:t>化学研究</a:t>
            </a:r>
            <a:endParaRPr lang="zh-CN" altLang="en-US" sz="4400" b="1">
              <a:solidFill>
                <a:srgbClr val="7030A0"/>
              </a:solidFill>
            </a:endParaRPr>
          </a:p>
        </p:txBody>
      </p:sp>
      <p:sp>
        <p:nvSpPr>
          <p:cNvPr id="227334" name="Text Box 6"/>
          <p:cNvSpPr txBox="1">
            <a:spLocks noChangeArrowheads="1"/>
          </p:cNvSpPr>
          <p:nvPr/>
        </p:nvSpPr>
        <p:spPr bwMode="auto">
          <a:xfrm>
            <a:off x="323850" y="5084763"/>
            <a:ext cx="3816350" cy="1554162"/>
          </a:xfrm>
          <a:prstGeom prst="rect">
            <a:avLst/>
          </a:prstGeom>
          <a:solidFill>
            <a:srgbClr val="FFFFCC"/>
          </a:solidFill>
          <a:ln w="12700">
            <a:noFill/>
            <a:miter lim="800000"/>
            <a:headEnd type="none" w="sm" len="sm"/>
            <a:tailEnd type="none" w="sm" len="sm"/>
          </a:ln>
          <a:effectLst/>
        </p:spPr>
        <p:txBody>
          <a:bodyPr>
            <a:spAutoFit/>
          </a:bodyPr>
          <a:lstStyle/>
          <a:p>
            <a:pPr>
              <a:defRPr/>
            </a:pPr>
            <a:r>
              <a:rPr lang="en-US" altLang="zh-CN" sz="4400" b="1">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Chemistry</a:t>
            </a:r>
            <a:endParaRPr lang="en-US" altLang="zh-CN" sz="4400" b="1">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endParaRPr>
          </a:p>
          <a:p>
            <a:pPr>
              <a:defRPr/>
            </a:pPr>
            <a:endParaRPr lang="en-US" altLang="zh-CN" sz="800" b="1">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endParaRPr>
          </a:p>
          <a:p>
            <a:pPr>
              <a:defRPr/>
            </a:pPr>
            <a:r>
              <a:rPr lang="en-US" altLang="zh-CN" sz="4400" b="1">
                <a:effectLst>
                  <a:outerShdw blurRad="38100" dist="38100" dir="2700000" algn="tl">
                    <a:srgbClr val="FFFFFF"/>
                  </a:outerShdw>
                </a:effectLst>
                <a:latin typeface="Arial" panose="020B0604020202020204" pitchFamily="34" charset="0"/>
                <a:ea typeface="宋体" panose="02010600030101010101" pitchFamily="2" charset="-122"/>
              </a:rPr>
              <a:t>Chem</a:t>
            </a:r>
            <a:r>
              <a:rPr lang="en-US" altLang="zh-CN" sz="4400" b="1">
                <a:solidFill>
                  <a:srgbClr val="FFFF00"/>
                </a:solidFill>
                <a:effectLst>
                  <a:outerShdw blurRad="38100" dist="38100" dir="2700000" algn="tl">
                    <a:srgbClr val="000000"/>
                  </a:outerShdw>
                </a:effectLst>
                <a:latin typeface="Arial" panose="020B0604020202020204" pitchFamily="34" charset="0"/>
                <a:ea typeface="宋体" panose="02010600030101010101" pitchFamily="2" charset="-122"/>
              </a:rPr>
              <a:t>-</a:t>
            </a:r>
            <a:r>
              <a:rPr lang="en-US" altLang="zh-CN" sz="4400" b="1">
                <a:solidFill>
                  <a:srgbClr val="FF0000"/>
                </a:solidFill>
                <a:effectLst>
                  <a:outerShdw blurRad="38100" dist="38100" dir="2700000" algn="tl">
                    <a:srgbClr val="000000"/>
                  </a:outerShdw>
                </a:effectLst>
                <a:latin typeface="Arial" panose="020B0604020202020204" pitchFamily="34" charset="0"/>
                <a:ea typeface="宋体" panose="02010600030101010101" pitchFamily="2" charset="-122"/>
              </a:rPr>
              <a:t>is</a:t>
            </a:r>
            <a:r>
              <a:rPr lang="en-US" altLang="zh-CN" sz="4400" b="1">
                <a:solidFill>
                  <a:srgbClr val="FFFF00"/>
                </a:solidFill>
                <a:effectLst>
                  <a:outerShdw blurRad="38100" dist="38100" dir="2700000" algn="tl">
                    <a:srgbClr val="000000"/>
                  </a:outerShdw>
                </a:effectLst>
                <a:latin typeface="Arial" panose="020B0604020202020204" pitchFamily="34" charset="0"/>
                <a:ea typeface="宋体" panose="02010600030101010101" pitchFamily="2" charset="-122"/>
              </a:rPr>
              <a:t>-</a:t>
            </a:r>
            <a:r>
              <a:rPr lang="en-US" altLang="zh-CN" sz="4400" b="1">
                <a:solidFill>
                  <a:srgbClr val="00FF00"/>
                </a:solidFill>
                <a:effectLst>
                  <a:outerShdw blurRad="38100" dist="38100" dir="2700000" algn="tl">
                    <a:srgbClr val="000000"/>
                  </a:outerShdw>
                </a:effectLst>
                <a:latin typeface="Arial" panose="020B0604020202020204" pitchFamily="34" charset="0"/>
                <a:ea typeface="宋体" panose="02010600030101010101" pitchFamily="2" charset="-122"/>
              </a:rPr>
              <a:t>try</a:t>
            </a:r>
            <a:endParaRPr lang="en-US" altLang="zh-CN" sz="4400">
              <a:solidFill>
                <a:srgbClr val="00FF00"/>
              </a:solidFill>
              <a:effectLst>
                <a:outerShdw blurRad="38100" dist="38100" dir="2700000" algn="tl">
                  <a:srgbClr val="000000"/>
                </a:outerShdw>
              </a:effectLst>
              <a:latin typeface="Arial" panose="020B0604020202020204" pitchFamily="34" charset="0"/>
              <a:ea typeface="宋体" panose="02010600030101010101" pitchFamily="2" charset="-122"/>
            </a:endParaRPr>
          </a:p>
        </p:txBody>
      </p:sp>
      <p:sp>
        <p:nvSpPr>
          <p:cNvPr id="8" name="Rectangle 9"/>
          <p:cNvSpPr txBox="1">
            <a:spLocks noChangeArrowheads="1"/>
          </p:cNvSpPr>
          <p:nvPr/>
        </p:nvSpPr>
        <p:spPr>
          <a:xfrm>
            <a:off x="571500" y="0"/>
            <a:ext cx="7993063" cy="1071563"/>
          </a:xfrm>
          <a:prstGeom prst="rect">
            <a:avLst/>
          </a:prstGeom>
        </p:spPr>
        <p:txBody>
          <a:bodyPr/>
          <a:lstStyle/>
          <a:p>
            <a:pPr fontAlgn="auto">
              <a:spcAft>
                <a:spcPts val="0"/>
              </a:spcAft>
              <a:defRPr/>
            </a:pPr>
            <a:r>
              <a:rPr kumimoji="0" lang="en-US" altLang="zh-CN" sz="5400" b="1" cap="small" dirty="0">
                <a:ea typeface="+mj-ea"/>
                <a:cs typeface="Times New Roman" panose="02020603050405020304" pitchFamily="18" charset="0"/>
              </a:rPr>
              <a:t>§1.1 </a:t>
            </a:r>
            <a:r>
              <a:rPr kumimoji="0" lang="zh-CN" altLang="en-US" sz="5400" b="1" cap="small" dirty="0">
                <a:solidFill>
                  <a:srgbClr val="002060"/>
                </a:solidFill>
                <a:latin typeface="+mj-lt"/>
                <a:ea typeface="+mj-ea"/>
                <a:cs typeface="+mj-cs"/>
              </a:rPr>
              <a:t>医用基础化学概述</a:t>
            </a:r>
            <a:r>
              <a:rPr kumimoji="0" lang="zh-CN" altLang="en-US" sz="5400" cap="small" dirty="0">
                <a:solidFill>
                  <a:srgbClr val="002060"/>
                </a:solidFill>
                <a:latin typeface="+mj-lt"/>
                <a:ea typeface="+mj-ea"/>
                <a:cs typeface="+mj-cs"/>
              </a:rPr>
              <a:t> </a:t>
            </a:r>
            <a:endParaRPr kumimoji="0" lang="zh-CN" altLang="en-US" sz="5400" cap="small" dirty="0">
              <a:solidFill>
                <a:srgbClr val="002060"/>
              </a:solidFill>
              <a:latin typeface="+mj-lt"/>
              <a:ea typeface="+mj-ea"/>
              <a:cs typeface="+mj-cs"/>
            </a:endParaRPr>
          </a:p>
        </p:txBody>
      </p:sp>
      <p:sp>
        <p:nvSpPr>
          <p:cNvPr id="10" name="下箭头 9"/>
          <p:cNvSpPr/>
          <p:nvPr/>
        </p:nvSpPr>
        <p:spPr>
          <a:xfrm>
            <a:off x="2357438" y="4143375"/>
            <a:ext cx="642937" cy="9286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Rectangle 4"/>
          <p:cNvSpPr>
            <a:spLocks noChangeArrowheads="1"/>
          </p:cNvSpPr>
          <p:nvPr/>
        </p:nvSpPr>
        <p:spPr bwMode="auto">
          <a:xfrm>
            <a:off x="500063" y="3857625"/>
            <a:ext cx="8153400" cy="1066800"/>
          </a:xfrm>
          <a:prstGeom prst="rect">
            <a:avLst/>
          </a:prstGeom>
          <a:noFill/>
          <a:ln w="9525">
            <a:noFill/>
            <a:miter lim="800000"/>
          </a:ln>
        </p:spPr>
        <p:txBody>
          <a:bodyPr>
            <a:spAutoFit/>
          </a:bodyPr>
          <a:lstStyle/>
          <a:p>
            <a:r>
              <a:rPr lang="zh-CN" altLang="en-US" sz="3200" b="1" dirty="0" smtClean="0">
                <a:solidFill>
                  <a:srgbClr val="990033"/>
                </a:solidFill>
                <a:latin typeface="宋体" panose="02010600030101010101" pitchFamily="2" charset="-122"/>
              </a:rPr>
              <a:t>化学</a:t>
            </a:r>
            <a:r>
              <a:rPr lang="en-US" altLang="zh-CN" sz="3200" b="1" dirty="0" smtClean="0">
                <a:solidFill>
                  <a:srgbClr val="990033"/>
                </a:solidFill>
                <a:latin typeface="宋体" panose="02010600030101010101" pitchFamily="2" charset="-122"/>
              </a:rPr>
              <a:t>:</a:t>
            </a:r>
            <a:r>
              <a:rPr lang="zh-CN" altLang="en-US" sz="3200" b="1" dirty="0" smtClean="0">
                <a:solidFill>
                  <a:srgbClr val="CC3300"/>
                </a:solidFill>
                <a:latin typeface="宋体" panose="02010600030101010101" pitchFamily="2" charset="-122"/>
              </a:rPr>
              <a:t>  </a:t>
            </a:r>
            <a:r>
              <a:rPr lang="zh-CN" altLang="en-US" sz="3200" b="1" dirty="0">
                <a:latin typeface="楷体_GB2312"/>
                <a:ea typeface="楷体_GB2312"/>
                <a:cs typeface="楷体_GB2312"/>
              </a:rPr>
              <a:t>研究物质的组成、结构、性质及其变化规律的一门基础学科。</a:t>
            </a:r>
            <a:endParaRPr lang="zh-CN" altLang="en-US" sz="3200" b="1" dirty="0">
              <a:latin typeface="楷体_GB2312"/>
              <a:ea typeface="楷体_GB2312"/>
              <a:cs typeface="楷体_GB2312"/>
            </a:endParaRPr>
          </a:p>
        </p:txBody>
      </p:sp>
    </p:spTree>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7333"/>
                                        </p:tgtEl>
                                        <p:attrNameLst>
                                          <p:attrName>style.visibility</p:attrName>
                                        </p:attrNameLst>
                                      </p:cBhvr>
                                      <p:to>
                                        <p:strVal val="visible"/>
                                      </p:to>
                                    </p:set>
                                    <p:anim calcmode="lin" valueType="num">
                                      <p:cBhvr additive="base">
                                        <p:cTn id="7" dur="500" fill="hold"/>
                                        <p:tgtEl>
                                          <p:spTgt spid="227333"/>
                                        </p:tgtEl>
                                        <p:attrNameLst>
                                          <p:attrName>ppt_x</p:attrName>
                                        </p:attrNameLst>
                                      </p:cBhvr>
                                      <p:tavLst>
                                        <p:tav tm="0">
                                          <p:val>
                                            <p:strVal val="#ppt_x"/>
                                          </p:val>
                                        </p:tav>
                                        <p:tav tm="100000">
                                          <p:val>
                                            <p:strVal val="#ppt_x"/>
                                          </p:val>
                                        </p:tav>
                                      </p:tavLst>
                                    </p:anim>
                                    <p:anim calcmode="lin" valueType="num">
                                      <p:cBhvr additive="base">
                                        <p:cTn id="8" dur="500" fill="hold"/>
                                        <p:tgtEl>
                                          <p:spTgt spid="22733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227331"/>
                                        </p:tgtEl>
                                        <p:attrNameLst>
                                          <p:attrName>style.visibility</p:attrName>
                                        </p:attrNameLst>
                                      </p:cBhvr>
                                      <p:to>
                                        <p:strVal val="visible"/>
                                      </p:to>
                                    </p:set>
                                    <p:animEffect transition="in" filter="diamond(in)">
                                      <p:cBhvr>
                                        <p:cTn id="13" dur="2000"/>
                                        <p:tgtEl>
                                          <p:spTgt spid="22733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xit" presetSubtype="4" fill="hold" grpId="1" nodeType="clickEffect">
                                  <p:stCondLst>
                                    <p:cond delay="0"/>
                                  </p:stCondLst>
                                  <p:childTnLst>
                                    <p:anim calcmode="lin" valueType="num">
                                      <p:cBhvr additive="base">
                                        <p:cTn id="23" dur="500"/>
                                        <p:tgtEl>
                                          <p:spTgt spid="11"/>
                                        </p:tgtEl>
                                        <p:attrNameLst>
                                          <p:attrName>ppt_x</p:attrName>
                                        </p:attrNameLst>
                                      </p:cBhvr>
                                      <p:tavLst>
                                        <p:tav tm="0">
                                          <p:val>
                                            <p:strVal val="ppt_x"/>
                                          </p:val>
                                        </p:tav>
                                        <p:tav tm="100000">
                                          <p:val>
                                            <p:strVal val="ppt_x"/>
                                          </p:val>
                                        </p:tav>
                                      </p:tavLst>
                                    </p:anim>
                                    <p:anim calcmode="lin" valueType="num">
                                      <p:cBhvr additive="base">
                                        <p:cTn id="24" dur="500"/>
                                        <p:tgtEl>
                                          <p:spTgt spid="11"/>
                                        </p:tgtEl>
                                        <p:attrNameLst>
                                          <p:attrName>ppt_y</p:attrName>
                                        </p:attrNameLst>
                                      </p:cBhvr>
                                      <p:tavLst>
                                        <p:tav tm="0">
                                          <p:val>
                                            <p:strVal val="ppt_y"/>
                                          </p:val>
                                        </p:tav>
                                        <p:tav tm="100000">
                                          <p:val>
                                            <p:strVal val="1+ppt_h/2"/>
                                          </p:val>
                                        </p:tav>
                                      </p:tavLst>
                                    </p:anim>
                                    <p:set>
                                      <p:cBhvr>
                                        <p:cTn id="25" dur="1" fill="hold">
                                          <p:stCondLst>
                                            <p:cond delay="499"/>
                                          </p:stCondLst>
                                        </p:cTn>
                                        <p:tgtEl>
                                          <p:spTgt spid="11"/>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grpId="0" nodeType="clickEffect">
                                  <p:stCondLst>
                                    <p:cond delay="0"/>
                                  </p:stCondLst>
                                  <p:childTnLst>
                                    <p:set>
                                      <p:cBhvr>
                                        <p:cTn id="35" dur="1" fill="hold">
                                          <p:stCondLst>
                                            <p:cond delay="0"/>
                                          </p:stCondLst>
                                        </p:cTn>
                                        <p:tgtEl>
                                          <p:spTgt spid="227334"/>
                                        </p:tgtEl>
                                        <p:attrNameLst>
                                          <p:attrName>style.visibility</p:attrName>
                                        </p:attrNameLst>
                                      </p:cBhvr>
                                      <p:to>
                                        <p:strVal val="visible"/>
                                      </p:to>
                                    </p:set>
                                    <p:animEffect transition="in" filter="box(in)">
                                      <p:cBhvr>
                                        <p:cTn id="36" dur="500"/>
                                        <p:tgtEl>
                                          <p:spTgt spid="227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1" grpId="0" animBg="1"/>
      <p:bldP spid="227333" grpId="0" animBg="1"/>
      <p:bldP spid="227334" grpId="0" animBg="1"/>
      <p:bldP spid="10" grpId="0" animBg="1"/>
      <p:bldP spid="11" grpId="0"/>
      <p:bldP spid="11"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52DDF033-623C-4035-B447-9510B7618B2C}"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28674"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20D12CAD-F210-4CC4-A6CD-68EF23794CB5}" type="slidenum">
              <a:rPr kumimoji="0" lang="en-US" altLang="zh-CN" sz="1400" b="1">
                <a:solidFill>
                  <a:srgbClr val="FFFFFF"/>
                </a:solidFill>
              </a:rPr>
            </a:fld>
            <a:endParaRPr kumimoji="0" lang="en-US" altLang="zh-CN" sz="1400" b="1">
              <a:solidFill>
                <a:srgbClr val="FFFFFF"/>
              </a:solidFill>
            </a:endParaRPr>
          </a:p>
        </p:txBody>
      </p:sp>
      <p:pic>
        <p:nvPicPr>
          <p:cNvPr id="206858" name="Picture 10" descr="未标题-1"/>
          <p:cNvPicPr>
            <a:picLocks noChangeAspect="1" noChangeArrowheads="1"/>
          </p:cNvPicPr>
          <p:nvPr/>
        </p:nvPicPr>
        <p:blipFill>
          <a:blip r:embed="rId1"/>
          <a:srcRect/>
          <a:stretch>
            <a:fillRect/>
          </a:stretch>
        </p:blipFill>
        <p:spPr bwMode="auto">
          <a:xfrm>
            <a:off x="1571604" y="1517649"/>
            <a:ext cx="5286411" cy="3779929"/>
          </a:xfrm>
          <a:prstGeom prst="rect">
            <a:avLst/>
          </a:prstGeom>
          <a:noFill/>
          <a:ln w="9525">
            <a:noFill/>
            <a:miter lim="800000"/>
            <a:headEnd/>
            <a:tailEnd/>
          </a:ln>
        </p:spPr>
      </p:pic>
      <p:sp>
        <p:nvSpPr>
          <p:cNvPr id="206859" name="Rectangle 11"/>
          <p:cNvSpPr>
            <a:spLocks noChangeArrowheads="1"/>
          </p:cNvSpPr>
          <p:nvPr/>
        </p:nvSpPr>
        <p:spPr bwMode="auto">
          <a:xfrm>
            <a:off x="1116013" y="620713"/>
            <a:ext cx="6019800" cy="936625"/>
          </a:xfrm>
          <a:prstGeom prst="rect">
            <a:avLst/>
          </a:prstGeom>
          <a:noFill/>
          <a:ln w="9525">
            <a:noFill/>
            <a:miter lim="800000"/>
          </a:ln>
        </p:spPr>
        <p:txBody>
          <a:bodyPr anchor="ctr"/>
          <a:lstStyle/>
          <a:p>
            <a:pPr marL="1117600" indent="-1117600" algn="ctr"/>
            <a:r>
              <a:rPr lang="zh-CN" altLang="en-US" sz="4000" b="1">
                <a:solidFill>
                  <a:srgbClr val="008000"/>
                </a:solidFill>
                <a:latin typeface="黑体" panose="02010609060101010101" pitchFamily="49" charset="-122"/>
                <a:ea typeface="黑体" panose="02010609060101010101" pitchFamily="49" charset="-122"/>
              </a:rPr>
              <a:t>化学是一门中心学科</a:t>
            </a:r>
            <a:endParaRPr lang="zh-CN" altLang="en-US" sz="4000" b="1">
              <a:solidFill>
                <a:srgbClr val="008000"/>
              </a:solidFill>
              <a:latin typeface="黑体" panose="02010609060101010101" pitchFamily="49" charset="-122"/>
              <a:ea typeface="黑体" panose="02010609060101010101" pitchFamily="49" charset="-122"/>
            </a:endParaRPr>
          </a:p>
        </p:txBody>
      </p:sp>
      <p:sp>
        <p:nvSpPr>
          <p:cNvPr id="206860" name="Text Box 12"/>
          <p:cNvSpPr txBox="1">
            <a:spLocks noChangeArrowheads="1"/>
          </p:cNvSpPr>
          <p:nvPr/>
        </p:nvSpPr>
        <p:spPr bwMode="auto">
          <a:xfrm>
            <a:off x="214282" y="5473005"/>
            <a:ext cx="8143932" cy="1384995"/>
          </a:xfrm>
          <a:prstGeom prst="rect">
            <a:avLst/>
          </a:prstGeom>
          <a:noFill/>
          <a:ln w="9525">
            <a:noFill/>
            <a:miter lim="800000"/>
          </a:ln>
        </p:spPr>
        <p:txBody>
          <a:bodyPr wrap="square">
            <a:spAutoFit/>
          </a:bodyPr>
          <a:lstStyle/>
          <a:p>
            <a:pPr>
              <a:spcBef>
                <a:spcPct val="50000"/>
              </a:spcBef>
            </a:pPr>
            <a:r>
              <a:rPr lang="en-US" altLang="zh-CN" sz="2800" b="1" dirty="0">
                <a:solidFill>
                  <a:srgbClr val="000000"/>
                </a:solidFill>
                <a:latin typeface="楷体_GB2312"/>
                <a:ea typeface="楷体_GB2312"/>
                <a:cs typeface="楷体_GB2312"/>
              </a:rPr>
              <a:t>    </a:t>
            </a:r>
            <a:r>
              <a:rPr lang="zh-CN" altLang="en-US" sz="2800" b="1" dirty="0">
                <a:solidFill>
                  <a:srgbClr val="000000"/>
                </a:solidFill>
                <a:latin typeface="楷体_GB2312"/>
                <a:ea typeface="楷体_GB2312"/>
                <a:cs typeface="楷体_GB2312"/>
              </a:rPr>
              <a:t>化学与信息、生命、材料、环境、能源、地球、空间和核科学等朝阳科学</a:t>
            </a:r>
            <a:r>
              <a:rPr lang="en-US" altLang="zh-CN" sz="2800" b="1" dirty="0">
                <a:solidFill>
                  <a:srgbClr val="000000"/>
                </a:solidFill>
                <a:latin typeface="楷体_GB2312"/>
                <a:ea typeface="楷体_GB2312"/>
                <a:cs typeface="楷体_GB2312"/>
              </a:rPr>
              <a:t>(</a:t>
            </a:r>
            <a:r>
              <a:rPr lang="en-US" altLang="zh-CN" sz="2800" b="1" dirty="0">
                <a:solidFill>
                  <a:srgbClr val="000000"/>
                </a:solidFill>
                <a:ea typeface="楷体_GB2312"/>
                <a:cs typeface="Times New Roman" panose="02020603050405020304" pitchFamily="18" charset="0"/>
              </a:rPr>
              <a:t>sun rise sciences</a:t>
            </a:r>
            <a:r>
              <a:rPr lang="en-US" altLang="zh-CN" sz="2800" b="1" dirty="0">
                <a:solidFill>
                  <a:srgbClr val="000000"/>
                </a:solidFill>
                <a:latin typeface="楷体_GB2312"/>
                <a:ea typeface="楷体_GB2312"/>
                <a:cs typeface="楷体_GB2312"/>
              </a:rPr>
              <a:t>)</a:t>
            </a:r>
            <a:r>
              <a:rPr lang="zh-CN" altLang="en-US" sz="2800" b="1" dirty="0">
                <a:solidFill>
                  <a:srgbClr val="000000"/>
                </a:solidFill>
                <a:latin typeface="楷体_GB2312"/>
                <a:ea typeface="楷体_GB2312"/>
                <a:cs typeface="楷体_GB2312"/>
              </a:rPr>
              <a:t>都有紧密的联系、交叉和渗透</a:t>
            </a:r>
            <a:r>
              <a:rPr lang="en-US" altLang="zh-CN" sz="2800" b="1" dirty="0">
                <a:solidFill>
                  <a:srgbClr val="000000"/>
                </a:solidFill>
                <a:latin typeface="楷体_GB2312"/>
                <a:ea typeface="楷体_GB2312"/>
                <a:cs typeface="楷体_GB2312"/>
              </a:rPr>
              <a:t>.</a:t>
            </a:r>
            <a:r>
              <a:rPr lang="en-US" altLang="zh-CN" sz="2800" b="1" dirty="0">
                <a:solidFill>
                  <a:schemeClr val="bg1"/>
                </a:solidFill>
                <a:latin typeface="楷体_GB2312"/>
                <a:ea typeface="楷体_GB2312"/>
                <a:cs typeface="楷体_GB2312"/>
              </a:rPr>
              <a:t> </a:t>
            </a:r>
            <a:endParaRPr lang="en-US" altLang="zh-CN" sz="2800" b="1" dirty="0">
              <a:solidFill>
                <a:schemeClr val="bg1"/>
              </a:solidFill>
              <a:latin typeface="楷体_GB2312"/>
              <a:ea typeface="楷体_GB2312"/>
              <a:cs typeface="楷体_GB2312"/>
            </a:endParaRPr>
          </a:p>
        </p:txBody>
      </p:sp>
      <p:sp>
        <p:nvSpPr>
          <p:cNvPr id="7" name="Rectangle 9"/>
          <p:cNvSpPr txBox="1">
            <a:spLocks noChangeArrowheads="1"/>
          </p:cNvSpPr>
          <p:nvPr/>
        </p:nvSpPr>
        <p:spPr>
          <a:xfrm>
            <a:off x="928688" y="0"/>
            <a:ext cx="7993062" cy="714375"/>
          </a:xfrm>
          <a:prstGeom prst="rect">
            <a:avLst/>
          </a:prstGeom>
        </p:spPr>
        <p:txBody>
          <a:bodyPr/>
          <a:lstStyle/>
          <a:p>
            <a:pPr fontAlgn="auto">
              <a:spcAft>
                <a:spcPts val="0"/>
              </a:spcAft>
              <a:defRPr/>
            </a:pPr>
            <a:r>
              <a:rPr kumimoji="0" lang="en-US" altLang="zh-CN" sz="4800" b="1" cap="small" dirty="0">
                <a:ea typeface="+mj-ea"/>
                <a:cs typeface="Times New Roman" panose="02020603050405020304" pitchFamily="18" charset="0"/>
              </a:rPr>
              <a:t>§1.1 </a:t>
            </a:r>
            <a:r>
              <a:rPr kumimoji="0" lang="zh-CN" altLang="en-US" sz="4800" b="1" cap="small" dirty="0">
                <a:solidFill>
                  <a:srgbClr val="002060"/>
                </a:solidFill>
                <a:latin typeface="+mj-lt"/>
                <a:ea typeface="+mj-ea"/>
                <a:cs typeface="+mj-cs"/>
              </a:rPr>
              <a:t>医用基础化学概述</a:t>
            </a:r>
            <a:r>
              <a:rPr kumimoji="0" lang="zh-CN" altLang="en-US" sz="4800" cap="small" dirty="0">
                <a:solidFill>
                  <a:srgbClr val="002060"/>
                </a:solidFill>
                <a:latin typeface="+mj-lt"/>
                <a:ea typeface="+mj-ea"/>
                <a:cs typeface="+mj-cs"/>
              </a:rPr>
              <a:t> </a:t>
            </a:r>
            <a:endParaRPr kumimoji="0" lang="zh-CN" altLang="en-US" sz="4800" cap="small" dirty="0">
              <a:solidFill>
                <a:srgbClr val="002060"/>
              </a:solidFill>
              <a:latin typeface="+mj-lt"/>
              <a:ea typeface="+mj-ea"/>
              <a:cs typeface="+mj-cs"/>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06859"/>
                                        </p:tgtEl>
                                        <p:attrNameLst>
                                          <p:attrName>style.visibility</p:attrName>
                                        </p:attrNameLst>
                                      </p:cBhvr>
                                      <p:to>
                                        <p:strVal val="visible"/>
                                      </p:to>
                                    </p:set>
                                    <p:animEffect transition="in" filter="checkerboard(across)">
                                      <p:cBhvr>
                                        <p:cTn id="7" dur="500"/>
                                        <p:tgtEl>
                                          <p:spTgt spid="206859"/>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206858"/>
                                        </p:tgtEl>
                                        <p:attrNameLst>
                                          <p:attrName>style.visibility</p:attrName>
                                        </p:attrNameLst>
                                      </p:cBhvr>
                                      <p:to>
                                        <p:strVal val="visible"/>
                                      </p:to>
                                    </p:set>
                                    <p:anim calcmode="lin" valueType="num">
                                      <p:cBhvr>
                                        <p:cTn id="11" dur="500" fill="hold"/>
                                        <p:tgtEl>
                                          <p:spTgt spid="206858"/>
                                        </p:tgtEl>
                                        <p:attrNameLst>
                                          <p:attrName>ppt_w</p:attrName>
                                        </p:attrNameLst>
                                      </p:cBhvr>
                                      <p:tavLst>
                                        <p:tav tm="0">
                                          <p:val>
                                            <p:fltVal val="0"/>
                                          </p:val>
                                        </p:tav>
                                        <p:tav tm="100000">
                                          <p:val>
                                            <p:strVal val="#ppt_w"/>
                                          </p:val>
                                        </p:tav>
                                      </p:tavLst>
                                    </p:anim>
                                    <p:anim calcmode="lin" valueType="num">
                                      <p:cBhvr>
                                        <p:cTn id="12" dur="500" fill="hold"/>
                                        <p:tgtEl>
                                          <p:spTgt spid="206858"/>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5" presetClass="entr" presetSubtype="10" fill="hold" grpId="0" nodeType="afterEffect">
                                  <p:stCondLst>
                                    <p:cond delay="0"/>
                                  </p:stCondLst>
                                  <p:childTnLst>
                                    <p:set>
                                      <p:cBhvr>
                                        <p:cTn id="15" dur="1" fill="hold">
                                          <p:stCondLst>
                                            <p:cond delay="0"/>
                                          </p:stCondLst>
                                        </p:cTn>
                                        <p:tgtEl>
                                          <p:spTgt spid="206860"/>
                                        </p:tgtEl>
                                        <p:attrNameLst>
                                          <p:attrName>style.visibility</p:attrName>
                                        </p:attrNameLst>
                                      </p:cBhvr>
                                      <p:to>
                                        <p:strVal val="visible"/>
                                      </p:to>
                                    </p:set>
                                    <p:animEffect transition="in" filter="checkerboard(across)">
                                      <p:cBhvr>
                                        <p:cTn id="16" dur="500"/>
                                        <p:tgtEl>
                                          <p:spTgt spid="206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9" grpId="0" autoUpdateAnimBg="0"/>
      <p:bldP spid="206860"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52E3D57D-FF41-4DBB-9E74-516E6A7B0D00}"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29698"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108F80D1-4468-4CF0-B2E9-A43C15B17AB0}" type="slidenum">
              <a:rPr kumimoji="0" lang="en-US" altLang="zh-CN" sz="1400" b="1">
                <a:solidFill>
                  <a:srgbClr val="FFFFFF"/>
                </a:solidFill>
              </a:rPr>
            </a:fld>
            <a:endParaRPr kumimoji="0" lang="en-US" altLang="zh-CN" sz="1400" b="1">
              <a:solidFill>
                <a:srgbClr val="FFFFFF"/>
              </a:solidFill>
            </a:endParaRPr>
          </a:p>
        </p:txBody>
      </p:sp>
      <p:sp>
        <p:nvSpPr>
          <p:cNvPr id="29699" name="Rectangle 19"/>
          <p:cNvSpPr>
            <a:spLocks noChangeArrowheads="1"/>
          </p:cNvSpPr>
          <p:nvPr/>
        </p:nvSpPr>
        <p:spPr bwMode="auto">
          <a:xfrm>
            <a:off x="107950" y="981075"/>
            <a:ext cx="8351838" cy="1152525"/>
          </a:xfrm>
          <a:prstGeom prst="rect">
            <a:avLst/>
          </a:prstGeom>
          <a:solidFill>
            <a:schemeClr val="bg1"/>
          </a:solidFill>
          <a:ln w="9525">
            <a:solidFill>
              <a:schemeClr val="bg1"/>
            </a:solidFill>
            <a:miter lim="800000"/>
          </a:ln>
        </p:spPr>
        <p:txBody>
          <a:bodyPr wrap="none" anchor="ctr"/>
          <a:lstStyle/>
          <a:p>
            <a:endParaRPr lang="zh-CN" altLang="en-US"/>
          </a:p>
        </p:txBody>
      </p:sp>
      <p:pic>
        <p:nvPicPr>
          <p:cNvPr id="130065" name="Picture 17" descr="u=3620408320,521276310&amp;fm=0&amp;gp=8"/>
          <p:cNvPicPr>
            <a:picLocks noChangeAspect="1" noChangeArrowheads="1"/>
          </p:cNvPicPr>
          <p:nvPr/>
        </p:nvPicPr>
        <p:blipFill>
          <a:blip r:embed="rId1"/>
          <a:srcRect/>
          <a:stretch>
            <a:fillRect/>
          </a:stretch>
        </p:blipFill>
        <p:spPr bwMode="auto">
          <a:xfrm>
            <a:off x="6372225" y="4581525"/>
            <a:ext cx="2000250" cy="1843088"/>
          </a:xfrm>
          <a:prstGeom prst="rect">
            <a:avLst/>
          </a:prstGeom>
          <a:noFill/>
          <a:ln w="9525">
            <a:noFill/>
            <a:miter lim="800000"/>
            <a:headEnd/>
            <a:tailEnd/>
          </a:ln>
        </p:spPr>
      </p:pic>
      <p:pic>
        <p:nvPicPr>
          <p:cNvPr id="130066" name="Picture 18" descr="u=2526912721,469171064&amp;fm=0&amp;gp=14"/>
          <p:cNvPicPr>
            <a:picLocks noChangeAspect="1" noChangeArrowheads="1"/>
          </p:cNvPicPr>
          <p:nvPr/>
        </p:nvPicPr>
        <p:blipFill>
          <a:blip r:embed="rId2"/>
          <a:srcRect/>
          <a:stretch>
            <a:fillRect/>
          </a:stretch>
        </p:blipFill>
        <p:spPr bwMode="auto">
          <a:xfrm>
            <a:off x="3635375" y="4191000"/>
            <a:ext cx="1962150" cy="2667000"/>
          </a:xfrm>
          <a:prstGeom prst="rect">
            <a:avLst/>
          </a:prstGeom>
          <a:noFill/>
          <a:ln w="9525">
            <a:noFill/>
            <a:miter lim="800000"/>
            <a:headEnd/>
            <a:tailEnd/>
          </a:ln>
        </p:spPr>
      </p:pic>
      <p:sp>
        <p:nvSpPr>
          <p:cNvPr id="130070" name="Rectangle 22"/>
          <p:cNvSpPr>
            <a:spLocks noChangeArrowheads="1"/>
          </p:cNvSpPr>
          <p:nvPr/>
        </p:nvSpPr>
        <p:spPr bwMode="auto">
          <a:xfrm>
            <a:off x="0" y="1254125"/>
            <a:ext cx="8893175" cy="519113"/>
          </a:xfrm>
          <a:prstGeom prst="rect">
            <a:avLst/>
          </a:prstGeom>
          <a:noFill/>
          <a:ln w="9525">
            <a:noFill/>
            <a:miter lim="800000"/>
          </a:ln>
        </p:spPr>
        <p:txBody>
          <a:bodyPr>
            <a:spAutoFit/>
          </a:bodyPr>
          <a:lstStyle/>
          <a:p>
            <a:r>
              <a:rPr lang="zh-CN" altLang="en-US" sz="2800" b="1" dirty="0">
                <a:solidFill>
                  <a:srgbClr val="0000CC"/>
                </a:solidFill>
                <a:ea typeface="楷体_GB2312"/>
                <a:cs typeface="楷体_GB2312"/>
              </a:rPr>
              <a:t>古代化学：</a:t>
            </a:r>
            <a:r>
              <a:rPr lang="zh-CN" altLang="en-US" sz="2800" b="1" dirty="0">
                <a:ea typeface="楷体_GB2312"/>
                <a:cs typeface="楷体_GB2312"/>
              </a:rPr>
              <a:t>制陶、金属冶炼、火药、炼金术、炼丹术等</a:t>
            </a:r>
            <a:endParaRPr lang="zh-CN" altLang="en-US" sz="2800" b="1" dirty="0">
              <a:ea typeface="楷体_GB2312"/>
              <a:cs typeface="楷体_GB2312"/>
            </a:endParaRPr>
          </a:p>
        </p:txBody>
      </p:sp>
      <p:sp>
        <p:nvSpPr>
          <p:cNvPr id="130071" name="Text Box 23"/>
          <p:cNvSpPr txBox="1">
            <a:spLocks noChangeArrowheads="1"/>
          </p:cNvSpPr>
          <p:nvPr/>
        </p:nvSpPr>
        <p:spPr bwMode="auto">
          <a:xfrm>
            <a:off x="107950" y="3644900"/>
            <a:ext cx="8964613" cy="519113"/>
          </a:xfrm>
          <a:prstGeom prst="rect">
            <a:avLst/>
          </a:prstGeom>
          <a:noFill/>
          <a:ln w="9525">
            <a:noFill/>
            <a:miter lim="800000"/>
          </a:ln>
        </p:spPr>
        <p:txBody>
          <a:bodyPr>
            <a:spAutoFit/>
          </a:bodyPr>
          <a:lstStyle/>
          <a:p>
            <a:r>
              <a:rPr lang="zh-CN" altLang="en-US" sz="2800" b="1" dirty="0">
                <a:solidFill>
                  <a:srgbClr val="0000CC"/>
                </a:solidFill>
                <a:ea typeface="楷体_GB2312"/>
                <a:cs typeface="楷体_GB2312"/>
              </a:rPr>
              <a:t>现代化学：</a:t>
            </a:r>
            <a:r>
              <a:rPr lang="zh-CN" altLang="en-US" sz="2800" b="1" dirty="0">
                <a:ea typeface="楷体_GB2312"/>
                <a:cs typeface="楷体_GB2312"/>
              </a:rPr>
              <a:t>从人类衣、食、住、行，到高科技密切相关</a:t>
            </a:r>
            <a:endParaRPr lang="zh-CN" altLang="en-US" sz="2800" b="1" dirty="0">
              <a:ea typeface="楷体_GB2312"/>
              <a:cs typeface="楷体_GB2312"/>
            </a:endParaRPr>
          </a:p>
        </p:txBody>
      </p:sp>
      <p:sp>
        <p:nvSpPr>
          <p:cNvPr id="29704" name="Text Box 24"/>
          <p:cNvSpPr txBox="1">
            <a:spLocks noChangeArrowheads="1"/>
          </p:cNvSpPr>
          <p:nvPr/>
        </p:nvSpPr>
        <p:spPr bwMode="auto">
          <a:xfrm>
            <a:off x="107950" y="-15875"/>
            <a:ext cx="8423275" cy="1225550"/>
          </a:xfrm>
          <a:prstGeom prst="rect">
            <a:avLst/>
          </a:prstGeom>
          <a:noFill/>
          <a:ln w="9525">
            <a:noFill/>
            <a:miter lim="800000"/>
          </a:ln>
        </p:spPr>
        <p:txBody>
          <a:bodyPr wrap="none">
            <a:spAutoFit/>
          </a:bodyPr>
          <a:lstStyle/>
          <a:p>
            <a:pPr marL="457200" indent="-457200">
              <a:lnSpc>
                <a:spcPct val="115000"/>
              </a:lnSpc>
            </a:pPr>
            <a:r>
              <a:rPr lang="en-US" altLang="zh-CN" sz="3200" b="1" dirty="0">
                <a:solidFill>
                  <a:schemeClr val="folHlink"/>
                </a:solidFill>
                <a:ea typeface="楷体_GB2312"/>
                <a:cs typeface="楷体_GB2312"/>
              </a:rPr>
              <a:t>1. </a:t>
            </a:r>
            <a:r>
              <a:rPr lang="zh-CN" altLang="en-US" sz="3200" b="1" dirty="0">
                <a:solidFill>
                  <a:schemeClr val="folHlink"/>
                </a:solidFill>
                <a:ea typeface="楷体_GB2312"/>
                <a:cs typeface="楷体_GB2312"/>
              </a:rPr>
              <a:t>化学是门既古老又现代的学科，在推动人类</a:t>
            </a:r>
            <a:endParaRPr lang="zh-CN" altLang="en-US" sz="3200" b="1" dirty="0">
              <a:solidFill>
                <a:schemeClr val="folHlink"/>
              </a:solidFill>
              <a:ea typeface="楷体_GB2312"/>
              <a:cs typeface="楷体_GB2312"/>
            </a:endParaRPr>
          </a:p>
          <a:p>
            <a:pPr marL="457200" indent="-457200">
              <a:lnSpc>
                <a:spcPct val="115000"/>
              </a:lnSpc>
            </a:pPr>
            <a:r>
              <a:rPr lang="zh-CN" altLang="en-US" sz="3200" b="1" dirty="0">
                <a:solidFill>
                  <a:schemeClr val="folHlink"/>
                </a:solidFill>
                <a:ea typeface="楷体_GB2312"/>
                <a:cs typeface="楷体_GB2312"/>
              </a:rPr>
              <a:t>文明过程中起到了关键作用。</a:t>
            </a:r>
            <a:endParaRPr lang="zh-CN" altLang="en-US" sz="3200" b="1" dirty="0">
              <a:solidFill>
                <a:schemeClr val="folHlink"/>
              </a:solidFill>
              <a:ea typeface="楷体_GB2312"/>
              <a:cs typeface="楷体_GB2312"/>
            </a:endParaRPr>
          </a:p>
        </p:txBody>
      </p:sp>
      <p:pic>
        <p:nvPicPr>
          <p:cNvPr id="130079" name="Picture 31" descr="u=3799005861,1341065074&amp;fm=0&amp;gp=18"/>
          <p:cNvPicPr>
            <a:picLocks noChangeAspect="1" noChangeArrowheads="1"/>
          </p:cNvPicPr>
          <p:nvPr/>
        </p:nvPicPr>
        <p:blipFill>
          <a:blip r:embed="rId3"/>
          <a:srcRect/>
          <a:stretch>
            <a:fillRect/>
          </a:stretch>
        </p:blipFill>
        <p:spPr bwMode="auto">
          <a:xfrm>
            <a:off x="2051050" y="1714500"/>
            <a:ext cx="1701800" cy="2001838"/>
          </a:xfrm>
          <a:prstGeom prst="rect">
            <a:avLst/>
          </a:prstGeom>
          <a:noFill/>
          <a:ln w="9525">
            <a:noFill/>
            <a:miter lim="800000"/>
            <a:headEnd/>
            <a:tailEnd/>
          </a:ln>
        </p:spPr>
      </p:pic>
      <p:pic>
        <p:nvPicPr>
          <p:cNvPr id="130080" name="Picture 32" descr="u=4161737624,4244894723&amp;fm=0&amp;gp=14"/>
          <p:cNvPicPr>
            <a:picLocks noChangeAspect="1" noChangeArrowheads="1"/>
          </p:cNvPicPr>
          <p:nvPr/>
        </p:nvPicPr>
        <p:blipFill>
          <a:blip r:embed="rId4"/>
          <a:srcRect/>
          <a:stretch>
            <a:fillRect/>
          </a:stretch>
        </p:blipFill>
        <p:spPr bwMode="auto">
          <a:xfrm>
            <a:off x="5026025" y="1795463"/>
            <a:ext cx="1778000" cy="1778000"/>
          </a:xfrm>
          <a:prstGeom prst="rect">
            <a:avLst/>
          </a:prstGeom>
          <a:noFill/>
          <a:ln w="9525">
            <a:noFill/>
            <a:miter lim="800000"/>
            <a:headEnd/>
            <a:tailEnd/>
          </a:ln>
        </p:spPr>
      </p:pic>
      <p:pic>
        <p:nvPicPr>
          <p:cNvPr id="130081" name="Picture 33" descr="hxqt090"/>
          <p:cNvPicPr>
            <a:picLocks noChangeAspect="1" noChangeArrowheads="1"/>
          </p:cNvPicPr>
          <p:nvPr/>
        </p:nvPicPr>
        <p:blipFill>
          <a:blip r:embed="rId5"/>
          <a:srcRect/>
          <a:stretch>
            <a:fillRect/>
          </a:stretch>
        </p:blipFill>
        <p:spPr bwMode="auto">
          <a:xfrm>
            <a:off x="755650" y="4149725"/>
            <a:ext cx="2357438" cy="270827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0070"/>
                                        </p:tgtEl>
                                        <p:attrNameLst>
                                          <p:attrName>style.visibility</p:attrName>
                                        </p:attrNameLst>
                                      </p:cBhvr>
                                      <p:to>
                                        <p:strVal val="visible"/>
                                      </p:to>
                                    </p:set>
                                    <p:anim calcmode="lin" valueType="num">
                                      <p:cBhvr additive="base">
                                        <p:cTn id="7" dur="500" fill="hold"/>
                                        <p:tgtEl>
                                          <p:spTgt spid="130070"/>
                                        </p:tgtEl>
                                        <p:attrNameLst>
                                          <p:attrName>ppt_x</p:attrName>
                                        </p:attrNameLst>
                                      </p:cBhvr>
                                      <p:tavLst>
                                        <p:tav tm="0">
                                          <p:val>
                                            <p:strVal val="#ppt_x"/>
                                          </p:val>
                                        </p:tav>
                                        <p:tav tm="100000">
                                          <p:val>
                                            <p:strVal val="#ppt_x"/>
                                          </p:val>
                                        </p:tav>
                                      </p:tavLst>
                                    </p:anim>
                                    <p:anim calcmode="lin" valueType="num">
                                      <p:cBhvr additive="base">
                                        <p:cTn id="8" dur="500" fill="hold"/>
                                        <p:tgtEl>
                                          <p:spTgt spid="1300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0079"/>
                                        </p:tgtEl>
                                        <p:attrNameLst>
                                          <p:attrName>style.visibility</p:attrName>
                                        </p:attrNameLst>
                                      </p:cBhvr>
                                      <p:to>
                                        <p:strVal val="visible"/>
                                      </p:to>
                                    </p:set>
                                    <p:anim calcmode="lin" valueType="num">
                                      <p:cBhvr additive="base">
                                        <p:cTn id="13" dur="500" fill="hold"/>
                                        <p:tgtEl>
                                          <p:spTgt spid="130079"/>
                                        </p:tgtEl>
                                        <p:attrNameLst>
                                          <p:attrName>ppt_x</p:attrName>
                                        </p:attrNameLst>
                                      </p:cBhvr>
                                      <p:tavLst>
                                        <p:tav tm="0">
                                          <p:val>
                                            <p:strVal val="#ppt_x"/>
                                          </p:val>
                                        </p:tav>
                                        <p:tav tm="100000">
                                          <p:val>
                                            <p:strVal val="#ppt_x"/>
                                          </p:val>
                                        </p:tav>
                                      </p:tavLst>
                                    </p:anim>
                                    <p:anim calcmode="lin" valueType="num">
                                      <p:cBhvr additive="base">
                                        <p:cTn id="14" dur="500" fill="hold"/>
                                        <p:tgtEl>
                                          <p:spTgt spid="13007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30080"/>
                                        </p:tgtEl>
                                        <p:attrNameLst>
                                          <p:attrName>style.visibility</p:attrName>
                                        </p:attrNameLst>
                                      </p:cBhvr>
                                      <p:to>
                                        <p:strVal val="visible"/>
                                      </p:to>
                                    </p:set>
                                    <p:anim calcmode="lin" valueType="num">
                                      <p:cBhvr additive="base">
                                        <p:cTn id="17" dur="500" fill="hold"/>
                                        <p:tgtEl>
                                          <p:spTgt spid="130080"/>
                                        </p:tgtEl>
                                        <p:attrNameLst>
                                          <p:attrName>ppt_x</p:attrName>
                                        </p:attrNameLst>
                                      </p:cBhvr>
                                      <p:tavLst>
                                        <p:tav tm="0">
                                          <p:val>
                                            <p:strVal val="#ppt_x"/>
                                          </p:val>
                                        </p:tav>
                                        <p:tav tm="100000">
                                          <p:val>
                                            <p:strVal val="#ppt_x"/>
                                          </p:val>
                                        </p:tav>
                                      </p:tavLst>
                                    </p:anim>
                                    <p:anim calcmode="lin" valueType="num">
                                      <p:cBhvr additive="base">
                                        <p:cTn id="18" dur="500" fill="hold"/>
                                        <p:tgtEl>
                                          <p:spTgt spid="13008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0071"/>
                                        </p:tgtEl>
                                        <p:attrNameLst>
                                          <p:attrName>style.visibility</p:attrName>
                                        </p:attrNameLst>
                                      </p:cBhvr>
                                      <p:to>
                                        <p:strVal val="visible"/>
                                      </p:to>
                                    </p:set>
                                    <p:anim calcmode="lin" valueType="num">
                                      <p:cBhvr additive="base">
                                        <p:cTn id="23" dur="500" fill="hold"/>
                                        <p:tgtEl>
                                          <p:spTgt spid="130071"/>
                                        </p:tgtEl>
                                        <p:attrNameLst>
                                          <p:attrName>ppt_x</p:attrName>
                                        </p:attrNameLst>
                                      </p:cBhvr>
                                      <p:tavLst>
                                        <p:tav tm="0">
                                          <p:val>
                                            <p:strVal val="#ppt_x"/>
                                          </p:val>
                                        </p:tav>
                                        <p:tav tm="100000">
                                          <p:val>
                                            <p:strVal val="#ppt_x"/>
                                          </p:val>
                                        </p:tav>
                                      </p:tavLst>
                                    </p:anim>
                                    <p:anim calcmode="lin" valueType="num">
                                      <p:cBhvr additive="base">
                                        <p:cTn id="24" dur="500" fill="hold"/>
                                        <p:tgtEl>
                                          <p:spTgt spid="13007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30081"/>
                                        </p:tgtEl>
                                        <p:attrNameLst>
                                          <p:attrName>style.visibility</p:attrName>
                                        </p:attrNameLst>
                                      </p:cBhvr>
                                      <p:to>
                                        <p:strVal val="visible"/>
                                      </p:to>
                                    </p:set>
                                    <p:anim calcmode="lin" valueType="num">
                                      <p:cBhvr additive="base">
                                        <p:cTn id="29" dur="500" fill="hold"/>
                                        <p:tgtEl>
                                          <p:spTgt spid="130081"/>
                                        </p:tgtEl>
                                        <p:attrNameLst>
                                          <p:attrName>ppt_x</p:attrName>
                                        </p:attrNameLst>
                                      </p:cBhvr>
                                      <p:tavLst>
                                        <p:tav tm="0">
                                          <p:val>
                                            <p:strVal val="#ppt_x"/>
                                          </p:val>
                                        </p:tav>
                                        <p:tav tm="100000">
                                          <p:val>
                                            <p:strVal val="#ppt_x"/>
                                          </p:val>
                                        </p:tav>
                                      </p:tavLst>
                                    </p:anim>
                                    <p:anim calcmode="lin" valueType="num">
                                      <p:cBhvr additive="base">
                                        <p:cTn id="30" dur="500" fill="hold"/>
                                        <p:tgtEl>
                                          <p:spTgt spid="13008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30066"/>
                                        </p:tgtEl>
                                        <p:attrNameLst>
                                          <p:attrName>style.visibility</p:attrName>
                                        </p:attrNameLst>
                                      </p:cBhvr>
                                      <p:to>
                                        <p:strVal val="visible"/>
                                      </p:to>
                                    </p:set>
                                    <p:anim calcmode="lin" valueType="num">
                                      <p:cBhvr additive="base">
                                        <p:cTn id="33" dur="500" fill="hold"/>
                                        <p:tgtEl>
                                          <p:spTgt spid="130066"/>
                                        </p:tgtEl>
                                        <p:attrNameLst>
                                          <p:attrName>ppt_x</p:attrName>
                                        </p:attrNameLst>
                                      </p:cBhvr>
                                      <p:tavLst>
                                        <p:tav tm="0">
                                          <p:val>
                                            <p:strVal val="#ppt_x"/>
                                          </p:val>
                                        </p:tav>
                                        <p:tav tm="100000">
                                          <p:val>
                                            <p:strVal val="#ppt_x"/>
                                          </p:val>
                                        </p:tav>
                                      </p:tavLst>
                                    </p:anim>
                                    <p:anim calcmode="lin" valueType="num">
                                      <p:cBhvr additive="base">
                                        <p:cTn id="34" dur="500" fill="hold"/>
                                        <p:tgtEl>
                                          <p:spTgt spid="130066"/>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0065"/>
                                        </p:tgtEl>
                                        <p:attrNameLst>
                                          <p:attrName>style.visibility</p:attrName>
                                        </p:attrNameLst>
                                      </p:cBhvr>
                                      <p:to>
                                        <p:strVal val="visible"/>
                                      </p:to>
                                    </p:set>
                                    <p:anim calcmode="lin" valueType="num">
                                      <p:cBhvr additive="base">
                                        <p:cTn id="37" dur="500" fill="hold"/>
                                        <p:tgtEl>
                                          <p:spTgt spid="130065"/>
                                        </p:tgtEl>
                                        <p:attrNameLst>
                                          <p:attrName>ppt_x</p:attrName>
                                        </p:attrNameLst>
                                      </p:cBhvr>
                                      <p:tavLst>
                                        <p:tav tm="0">
                                          <p:val>
                                            <p:strVal val="#ppt_x"/>
                                          </p:val>
                                        </p:tav>
                                        <p:tav tm="100000">
                                          <p:val>
                                            <p:strVal val="#ppt_x"/>
                                          </p:val>
                                        </p:tav>
                                      </p:tavLst>
                                    </p:anim>
                                    <p:anim calcmode="lin" valueType="num">
                                      <p:cBhvr additive="base">
                                        <p:cTn id="38" dur="500" fill="hold"/>
                                        <p:tgtEl>
                                          <p:spTgt spid="1300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70" grpId="0"/>
      <p:bldP spid="13007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1D672C07-2BB1-4A99-BD2F-99050CD07F60}"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30722"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437B20AF-2E11-49F4-9547-A2E0DAD12504}" type="slidenum">
              <a:rPr kumimoji="0" lang="en-US" altLang="zh-CN" sz="1400" b="1">
                <a:solidFill>
                  <a:srgbClr val="FFFFFF"/>
                </a:solidFill>
              </a:rPr>
            </a:fld>
            <a:endParaRPr kumimoji="0" lang="en-US" altLang="zh-CN" sz="1400" b="1">
              <a:solidFill>
                <a:srgbClr val="FFFFFF"/>
              </a:solidFill>
            </a:endParaRPr>
          </a:p>
        </p:txBody>
      </p:sp>
      <p:pic>
        <p:nvPicPr>
          <p:cNvPr id="30723" name="Picture 7" descr="01300000281985122562038922345_s"/>
          <p:cNvPicPr>
            <a:picLocks noChangeAspect="1" noChangeArrowheads="1"/>
          </p:cNvPicPr>
          <p:nvPr/>
        </p:nvPicPr>
        <p:blipFill>
          <a:blip r:embed="rId1"/>
          <a:srcRect/>
          <a:stretch>
            <a:fillRect/>
          </a:stretch>
        </p:blipFill>
        <p:spPr bwMode="auto">
          <a:xfrm>
            <a:off x="5867400" y="981075"/>
            <a:ext cx="2857500" cy="2143125"/>
          </a:xfrm>
          <a:prstGeom prst="rect">
            <a:avLst/>
          </a:prstGeom>
          <a:noFill/>
          <a:ln w="9525">
            <a:noFill/>
            <a:miter lim="800000"/>
            <a:headEnd/>
            <a:tailEnd/>
          </a:ln>
        </p:spPr>
      </p:pic>
      <p:pic>
        <p:nvPicPr>
          <p:cNvPr id="30724" name="Picture 9" descr="p40A-6"/>
          <p:cNvPicPr>
            <a:picLocks noChangeAspect="1" noChangeArrowheads="1"/>
          </p:cNvPicPr>
          <p:nvPr/>
        </p:nvPicPr>
        <p:blipFill>
          <a:blip r:embed="rId2"/>
          <a:srcRect/>
          <a:stretch>
            <a:fillRect/>
          </a:stretch>
        </p:blipFill>
        <p:spPr bwMode="auto">
          <a:xfrm>
            <a:off x="6372225" y="3357563"/>
            <a:ext cx="2009775" cy="2686050"/>
          </a:xfrm>
          <a:prstGeom prst="rect">
            <a:avLst/>
          </a:prstGeom>
          <a:noFill/>
          <a:ln w="9525">
            <a:noFill/>
            <a:miter lim="800000"/>
            <a:headEnd/>
            <a:tailEnd/>
          </a:ln>
        </p:spPr>
      </p:pic>
      <p:pic>
        <p:nvPicPr>
          <p:cNvPr id="30725" name="Picture 10" descr="bread%20cheese"/>
          <p:cNvPicPr>
            <a:picLocks noChangeAspect="1" noChangeArrowheads="1"/>
          </p:cNvPicPr>
          <p:nvPr/>
        </p:nvPicPr>
        <p:blipFill>
          <a:blip r:embed="rId3"/>
          <a:srcRect/>
          <a:stretch>
            <a:fillRect/>
          </a:stretch>
        </p:blipFill>
        <p:spPr bwMode="auto">
          <a:xfrm>
            <a:off x="395288" y="908050"/>
            <a:ext cx="2590800" cy="1752600"/>
          </a:xfrm>
          <a:prstGeom prst="rect">
            <a:avLst/>
          </a:prstGeom>
          <a:noFill/>
          <a:ln w="9525">
            <a:noFill/>
            <a:miter lim="800000"/>
            <a:headEnd/>
            <a:tailEnd/>
          </a:ln>
        </p:spPr>
      </p:pic>
      <p:pic>
        <p:nvPicPr>
          <p:cNvPr id="30726" name="Picture 11" descr="20040913164113155"/>
          <p:cNvPicPr>
            <a:picLocks noChangeAspect="1" noChangeArrowheads="1"/>
          </p:cNvPicPr>
          <p:nvPr/>
        </p:nvPicPr>
        <p:blipFill>
          <a:blip r:embed="rId4"/>
          <a:srcRect/>
          <a:stretch>
            <a:fillRect/>
          </a:stretch>
        </p:blipFill>
        <p:spPr bwMode="auto">
          <a:xfrm>
            <a:off x="468313" y="4365625"/>
            <a:ext cx="2590800" cy="1704975"/>
          </a:xfrm>
          <a:prstGeom prst="rect">
            <a:avLst/>
          </a:prstGeom>
          <a:noFill/>
          <a:ln w="9525">
            <a:noFill/>
            <a:miter lim="800000"/>
            <a:headEnd/>
            <a:tailEnd/>
          </a:ln>
        </p:spPr>
      </p:pic>
      <p:pic>
        <p:nvPicPr>
          <p:cNvPr id="30727" name="Picture 12" descr="tb"/>
          <p:cNvPicPr>
            <a:picLocks noChangeAspect="1" noChangeArrowheads="1"/>
          </p:cNvPicPr>
          <p:nvPr/>
        </p:nvPicPr>
        <p:blipFill>
          <a:blip r:embed="rId5"/>
          <a:srcRect/>
          <a:stretch>
            <a:fillRect/>
          </a:stretch>
        </p:blipFill>
        <p:spPr bwMode="auto">
          <a:xfrm>
            <a:off x="395288" y="2565400"/>
            <a:ext cx="1905000" cy="1785938"/>
          </a:xfrm>
          <a:prstGeom prst="rect">
            <a:avLst/>
          </a:prstGeom>
          <a:noFill/>
          <a:ln w="9525">
            <a:noFill/>
            <a:miter lim="800000"/>
            <a:headEnd/>
            <a:tailEnd/>
          </a:ln>
        </p:spPr>
      </p:pic>
      <p:pic>
        <p:nvPicPr>
          <p:cNvPr id="30728" name="Picture 13" descr="photosynth"/>
          <p:cNvPicPr>
            <a:picLocks noChangeAspect="1" noChangeArrowheads="1"/>
          </p:cNvPicPr>
          <p:nvPr/>
        </p:nvPicPr>
        <p:blipFill>
          <a:blip r:embed="rId6"/>
          <a:srcRect/>
          <a:stretch>
            <a:fillRect/>
          </a:stretch>
        </p:blipFill>
        <p:spPr bwMode="auto">
          <a:xfrm>
            <a:off x="2514600" y="2057400"/>
            <a:ext cx="3276600" cy="2366963"/>
          </a:xfrm>
          <a:prstGeom prst="rect">
            <a:avLst/>
          </a:prstGeom>
          <a:noFill/>
          <a:ln w="9525">
            <a:noFill/>
            <a:miter lim="800000"/>
            <a:headEnd/>
            <a:tailEnd/>
          </a:ln>
        </p:spPr>
      </p:pic>
      <p:sp>
        <p:nvSpPr>
          <p:cNvPr id="30729" name="Rectangle 14"/>
          <p:cNvSpPr>
            <a:spLocks noChangeArrowheads="1"/>
          </p:cNvSpPr>
          <p:nvPr/>
        </p:nvSpPr>
        <p:spPr bwMode="auto">
          <a:xfrm>
            <a:off x="107950" y="6140450"/>
            <a:ext cx="8839200" cy="457200"/>
          </a:xfrm>
          <a:prstGeom prst="rect">
            <a:avLst/>
          </a:prstGeom>
          <a:noFill/>
          <a:ln w="9525">
            <a:noFill/>
            <a:miter lim="800000"/>
          </a:ln>
        </p:spPr>
        <p:txBody>
          <a:bodyPr>
            <a:spAutoFit/>
          </a:bodyPr>
          <a:lstStyle/>
          <a:p>
            <a:r>
              <a:rPr kumimoji="0" lang="en-US" altLang="zh-CN" b="1">
                <a:latin typeface="Arial" panose="020B0604020202020204" pitchFamily="34" charset="0"/>
                <a:ea typeface="黑体" panose="02010609060101010101" pitchFamily="49" charset="-122"/>
              </a:rPr>
              <a:t>“</a:t>
            </a:r>
            <a:r>
              <a:rPr kumimoji="0" lang="zh-CN" altLang="en-US" b="1">
                <a:latin typeface="黑体" panose="02010609060101010101" pitchFamily="49" charset="-122"/>
                <a:ea typeface="黑体" panose="02010609060101010101" pitchFamily="49" charset="-122"/>
              </a:rPr>
              <a:t>如没有合成氨和尿素的技术，世界</a:t>
            </a:r>
            <a:r>
              <a:rPr kumimoji="0" lang="en-US" altLang="zh-CN" b="1">
                <a:latin typeface="黑体" panose="02010609060101010101" pitchFamily="49" charset="-122"/>
                <a:ea typeface="黑体" panose="02010609060101010101" pitchFamily="49" charset="-122"/>
              </a:rPr>
              <a:t>60</a:t>
            </a:r>
            <a:r>
              <a:rPr kumimoji="0" lang="zh-CN" altLang="en-US" b="1">
                <a:latin typeface="黑体" panose="02010609060101010101" pitchFamily="49" charset="-122"/>
                <a:ea typeface="黑体" panose="02010609060101010101" pitchFamily="49" charset="-122"/>
              </a:rPr>
              <a:t>亿人口有一半要饿死。</a:t>
            </a:r>
            <a:r>
              <a:rPr kumimoji="0" lang="zh-CN" altLang="en-US" b="1">
                <a:latin typeface="Arial" panose="020B0604020202020204" pitchFamily="34" charset="0"/>
                <a:ea typeface="黑体" panose="02010609060101010101" pitchFamily="49" charset="-122"/>
              </a:rPr>
              <a:t>”</a:t>
            </a:r>
            <a:endParaRPr kumimoji="0" lang="zh-CN" altLang="en-US" b="1">
              <a:latin typeface="黑体" panose="02010609060101010101" pitchFamily="49" charset="-122"/>
              <a:ea typeface="黑体" panose="02010609060101010101" pitchFamily="49" charset="-122"/>
            </a:endParaRPr>
          </a:p>
        </p:txBody>
      </p:sp>
    </p:spTree>
  </p:cSld>
  <p:clrMapOvr>
    <a:masterClrMapping/>
  </p:clrMapOvr>
  <p:transition spd="med">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57B24D4A-5782-4629-8C55-8DAA38659B94}"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2052"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7D759B3B-EBEA-46C0-8FDA-ABA23C887BFD}" type="slidenum">
              <a:rPr kumimoji="0" lang="en-US" altLang="zh-CN" sz="1400" b="1">
                <a:solidFill>
                  <a:srgbClr val="FFFFFF"/>
                </a:solidFill>
              </a:rPr>
            </a:fld>
            <a:endParaRPr kumimoji="0" lang="en-US" altLang="zh-CN" sz="1400" b="1">
              <a:solidFill>
                <a:srgbClr val="FFFFFF"/>
              </a:solidFill>
            </a:endParaRPr>
          </a:p>
        </p:txBody>
      </p:sp>
      <p:sp>
        <p:nvSpPr>
          <p:cNvPr id="2053" name="Text Box 3"/>
          <p:cNvSpPr txBox="1">
            <a:spLocks noChangeArrowheads="1"/>
          </p:cNvSpPr>
          <p:nvPr/>
        </p:nvSpPr>
        <p:spPr bwMode="auto">
          <a:xfrm>
            <a:off x="107950" y="184150"/>
            <a:ext cx="8785225" cy="1770063"/>
          </a:xfrm>
          <a:prstGeom prst="rect">
            <a:avLst/>
          </a:prstGeom>
          <a:noFill/>
          <a:ln w="9525">
            <a:noFill/>
            <a:miter lim="800000"/>
          </a:ln>
        </p:spPr>
        <p:txBody>
          <a:bodyPr>
            <a:spAutoFit/>
          </a:bodyPr>
          <a:lstStyle/>
          <a:p>
            <a:pPr>
              <a:lnSpc>
                <a:spcPct val="110000"/>
              </a:lnSpc>
            </a:pPr>
            <a:r>
              <a:rPr lang="en-US" altLang="zh-CN" sz="3600" b="1">
                <a:solidFill>
                  <a:schemeClr val="folHlink"/>
                </a:solidFill>
                <a:latin typeface="楷体_GB2312"/>
                <a:ea typeface="楷体_GB2312"/>
                <a:cs typeface="楷体_GB2312"/>
              </a:rPr>
              <a:t> </a:t>
            </a:r>
            <a:r>
              <a:rPr lang="en-US" altLang="zh-CN" sz="3600" b="1">
                <a:solidFill>
                  <a:schemeClr val="folHlink"/>
                </a:solidFill>
                <a:ea typeface="楷体_GB2312"/>
                <a:cs typeface="楷体_GB2312"/>
              </a:rPr>
              <a:t>2. </a:t>
            </a:r>
            <a:r>
              <a:rPr lang="zh-CN" altLang="en-US" sz="3600" b="1">
                <a:solidFill>
                  <a:schemeClr val="folHlink"/>
                </a:solidFill>
                <a:latin typeface="楷体_GB2312"/>
                <a:ea typeface="楷体_GB2312"/>
                <a:cs typeface="楷体_GB2312"/>
              </a:rPr>
              <a:t>化学又是一门创造性的科学。</a:t>
            </a:r>
            <a:endParaRPr lang="zh-CN" altLang="en-US" sz="3600" b="1">
              <a:solidFill>
                <a:schemeClr val="folHlink"/>
              </a:solidFill>
              <a:latin typeface="楷体_GB2312"/>
              <a:ea typeface="楷体_GB2312"/>
              <a:cs typeface="楷体_GB2312"/>
            </a:endParaRPr>
          </a:p>
          <a:p>
            <a:pPr>
              <a:lnSpc>
                <a:spcPct val="110000"/>
              </a:lnSpc>
            </a:pPr>
            <a:r>
              <a:rPr lang="zh-CN" altLang="en-US" sz="3200" b="1">
                <a:latin typeface="楷体_GB2312"/>
                <a:ea typeface="楷体_GB2312"/>
                <a:cs typeface="楷体_GB2312"/>
              </a:rPr>
              <a:t>    创造新药物、合成新材料和进行分子设计，</a:t>
            </a:r>
            <a:endParaRPr lang="zh-CN" altLang="en-US" sz="3200" b="1">
              <a:latin typeface="楷体_GB2312"/>
              <a:ea typeface="楷体_GB2312"/>
              <a:cs typeface="楷体_GB2312"/>
            </a:endParaRPr>
          </a:p>
          <a:p>
            <a:pPr>
              <a:lnSpc>
                <a:spcPct val="110000"/>
              </a:lnSpc>
            </a:pPr>
            <a:r>
              <a:rPr lang="zh-CN" altLang="en-US" sz="3200" b="1">
                <a:latin typeface="楷体_GB2312"/>
                <a:ea typeface="楷体_GB2312"/>
                <a:cs typeface="楷体_GB2312"/>
              </a:rPr>
              <a:t>都是现代化学最富有创造力的工作</a:t>
            </a:r>
            <a:r>
              <a:rPr lang="zh-CN" altLang="en-US" sz="3200"/>
              <a:t>。</a:t>
            </a:r>
            <a:endParaRPr lang="zh-CN" altLang="en-US" sz="3200"/>
          </a:p>
        </p:txBody>
      </p:sp>
      <p:graphicFrame>
        <p:nvGraphicFramePr>
          <p:cNvPr id="2050" name="Object 2"/>
          <p:cNvGraphicFramePr>
            <a:graphicFrameLocks noChangeAspect="1"/>
          </p:cNvGraphicFramePr>
          <p:nvPr/>
        </p:nvGraphicFramePr>
        <p:xfrm>
          <a:off x="107950" y="2492375"/>
          <a:ext cx="4464050" cy="3790950"/>
        </p:xfrm>
        <a:graphic>
          <a:graphicData uri="http://schemas.openxmlformats.org/presentationml/2006/ole">
            <mc:AlternateContent xmlns:mc="http://schemas.openxmlformats.org/markup-compatibility/2006">
              <mc:Choice xmlns:v="urn:schemas-microsoft-com:vml" Requires="v">
                <p:oleObj spid="_x0000_s2078" name="Photo Editor 照片" r:id="rId1" imgW="4619625" imgH="3924300" progId="">
                  <p:embed/>
                </p:oleObj>
              </mc:Choice>
              <mc:Fallback>
                <p:oleObj name="Photo Editor 照片" r:id="rId1" imgW="4619625" imgH="3924300" progId="">
                  <p:embed/>
                  <p:pic>
                    <p:nvPicPr>
                      <p:cNvPr id="0" name="Picture 26"/>
                      <p:cNvPicPr>
                        <a:picLocks noChangeAspect="1" noChangeArrowheads="1"/>
                      </p:cNvPicPr>
                      <p:nvPr/>
                    </p:nvPicPr>
                    <p:blipFill>
                      <a:blip r:embed="rId2">
                        <a:lum bright="-36000"/>
                        <a:extLst>
                          <a:ext uri="{28A0092B-C50C-407E-A947-70E740481C1C}">
                            <a14:useLocalDpi xmlns:a14="http://schemas.microsoft.com/office/drawing/2010/main" val="0"/>
                          </a:ext>
                        </a:extLst>
                      </a:blip>
                      <a:srcRect/>
                      <a:stretch>
                        <a:fillRect/>
                      </a:stretch>
                    </p:blipFill>
                    <p:spPr bwMode="auto">
                      <a:xfrm>
                        <a:off x="107950" y="2492375"/>
                        <a:ext cx="4464050" cy="37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12"/>
          <p:cNvGrpSpPr/>
          <p:nvPr/>
        </p:nvGrpSpPr>
        <p:grpSpPr bwMode="auto">
          <a:xfrm>
            <a:off x="6084888" y="2636838"/>
            <a:ext cx="3059112" cy="3005137"/>
            <a:chOff x="3311" y="1813"/>
            <a:chExt cx="2291" cy="2492"/>
          </a:xfrm>
        </p:grpSpPr>
        <p:pic>
          <p:nvPicPr>
            <p:cNvPr id="2060" name="Picture 5" descr="纳米管轴承"/>
            <p:cNvPicPr>
              <a:picLocks noChangeAspect="1" noChangeArrowheads="1" noCrop="1"/>
            </p:cNvPicPr>
            <p:nvPr/>
          </p:nvPicPr>
          <p:blipFill>
            <a:blip r:embed="rId3"/>
            <a:srcRect/>
            <a:stretch>
              <a:fillRect/>
            </a:stretch>
          </p:blipFill>
          <p:spPr bwMode="auto">
            <a:xfrm>
              <a:off x="3311" y="1813"/>
              <a:ext cx="2291" cy="1889"/>
            </a:xfrm>
            <a:prstGeom prst="rect">
              <a:avLst/>
            </a:prstGeom>
            <a:noFill/>
            <a:ln w="9525">
              <a:noFill/>
              <a:miter lim="800000"/>
              <a:headEnd/>
              <a:tailEnd/>
            </a:ln>
          </p:spPr>
        </p:pic>
        <p:sp>
          <p:nvSpPr>
            <p:cNvPr id="2061" name="Text Box 6"/>
            <p:cNvSpPr txBox="1">
              <a:spLocks noChangeArrowheads="1"/>
            </p:cNvSpPr>
            <p:nvPr/>
          </p:nvSpPr>
          <p:spPr bwMode="auto">
            <a:xfrm>
              <a:off x="3923" y="3875"/>
              <a:ext cx="1536" cy="430"/>
            </a:xfrm>
            <a:prstGeom prst="rect">
              <a:avLst/>
            </a:prstGeom>
            <a:noFill/>
            <a:ln w="9525">
              <a:noFill/>
              <a:miter lim="800000"/>
            </a:ln>
          </p:spPr>
          <p:txBody>
            <a:bodyPr wrap="none">
              <a:spAutoFit/>
            </a:bodyPr>
            <a:lstStyle/>
            <a:p>
              <a:r>
                <a:rPr lang="zh-CN" altLang="en-US" sz="2800" b="1">
                  <a:solidFill>
                    <a:schemeClr val="folHlink"/>
                  </a:solidFill>
                </a:rPr>
                <a:t>纳米管轴承 </a:t>
              </a:r>
              <a:endParaRPr lang="zh-CN" altLang="en-US" sz="2800" b="1">
                <a:solidFill>
                  <a:schemeClr val="folHlink"/>
                </a:solidFill>
              </a:endParaRPr>
            </a:p>
          </p:txBody>
        </p:sp>
      </p:grpSp>
      <p:pic>
        <p:nvPicPr>
          <p:cNvPr id="2055" name="Picture 7" descr="8474fbdd62997f8177c6385c"/>
          <p:cNvPicPr>
            <a:picLocks noChangeAspect="1" noChangeArrowheads="1"/>
          </p:cNvPicPr>
          <p:nvPr/>
        </p:nvPicPr>
        <p:blipFill>
          <a:blip r:embed="rId4"/>
          <a:srcRect/>
          <a:stretch>
            <a:fillRect/>
          </a:stretch>
        </p:blipFill>
        <p:spPr bwMode="auto">
          <a:xfrm>
            <a:off x="0" y="2060575"/>
            <a:ext cx="4321175" cy="4321175"/>
          </a:xfrm>
          <a:prstGeom prst="rect">
            <a:avLst/>
          </a:prstGeom>
          <a:noFill/>
          <a:ln w="9525">
            <a:noFill/>
            <a:miter lim="800000"/>
            <a:headEnd/>
            <a:tailEnd/>
          </a:ln>
        </p:spPr>
      </p:pic>
      <p:sp>
        <p:nvSpPr>
          <p:cNvPr id="2056" name="Text Box 8"/>
          <p:cNvSpPr txBox="1">
            <a:spLocks noChangeArrowheads="1"/>
          </p:cNvSpPr>
          <p:nvPr/>
        </p:nvSpPr>
        <p:spPr bwMode="auto">
          <a:xfrm>
            <a:off x="4643438" y="5805488"/>
            <a:ext cx="3308350" cy="822325"/>
          </a:xfrm>
          <a:prstGeom prst="rect">
            <a:avLst/>
          </a:prstGeom>
          <a:noFill/>
          <a:ln w="9525">
            <a:noFill/>
            <a:miter lim="800000"/>
          </a:ln>
        </p:spPr>
        <p:txBody>
          <a:bodyPr wrap="none">
            <a:spAutoFit/>
          </a:bodyPr>
          <a:lstStyle/>
          <a:p>
            <a:r>
              <a:rPr lang="en-US" altLang="zh-CN" b="1"/>
              <a:t>2011</a:t>
            </a:r>
            <a:r>
              <a:rPr lang="zh-CN" altLang="en-US" b="1"/>
              <a:t>年 获得拉斯克奖</a:t>
            </a:r>
            <a:endParaRPr lang="zh-CN" altLang="en-US" b="1"/>
          </a:p>
          <a:p>
            <a:r>
              <a:rPr lang="en-US" altLang="zh-CN" b="1"/>
              <a:t>2015</a:t>
            </a:r>
            <a:r>
              <a:rPr lang="zh-CN" altLang="en-US" b="1"/>
              <a:t>年诺贝尔奖获得者</a:t>
            </a:r>
            <a:r>
              <a:rPr lang="en-US" altLang="zh-CN" b="1"/>
              <a:t> </a:t>
            </a:r>
            <a:endParaRPr lang="en-US" altLang="zh-CN" b="1"/>
          </a:p>
        </p:txBody>
      </p:sp>
      <p:pic>
        <p:nvPicPr>
          <p:cNvPr id="2057" name="Picture 9"/>
          <p:cNvPicPr>
            <a:picLocks noChangeAspect="1" noChangeArrowheads="1"/>
          </p:cNvPicPr>
          <p:nvPr/>
        </p:nvPicPr>
        <p:blipFill>
          <a:blip r:embed="rId5"/>
          <a:srcRect/>
          <a:stretch>
            <a:fillRect/>
          </a:stretch>
        </p:blipFill>
        <p:spPr bwMode="auto">
          <a:xfrm>
            <a:off x="323850" y="4908550"/>
            <a:ext cx="2089150" cy="1949450"/>
          </a:xfrm>
          <a:prstGeom prst="rect">
            <a:avLst/>
          </a:prstGeom>
          <a:noFill/>
          <a:ln w="9525">
            <a:noFill/>
            <a:miter lim="800000"/>
            <a:headEnd/>
            <a:tailEnd/>
          </a:ln>
        </p:spPr>
      </p:pic>
      <p:pic>
        <p:nvPicPr>
          <p:cNvPr id="2058" name="Picture 11" descr="W020110925386674779403"/>
          <p:cNvPicPr>
            <a:picLocks noChangeAspect="1" noChangeArrowheads="1"/>
          </p:cNvPicPr>
          <p:nvPr/>
        </p:nvPicPr>
        <p:blipFill>
          <a:blip r:embed="rId6"/>
          <a:srcRect/>
          <a:stretch>
            <a:fillRect/>
          </a:stretch>
        </p:blipFill>
        <p:spPr bwMode="auto">
          <a:xfrm>
            <a:off x="4140200" y="1916113"/>
            <a:ext cx="2011363" cy="2735262"/>
          </a:xfrm>
          <a:prstGeom prst="rect">
            <a:avLst/>
          </a:prstGeom>
          <a:noFill/>
          <a:ln w="9525">
            <a:noFill/>
            <a:miter lim="800000"/>
            <a:headEnd/>
            <a:tailEnd/>
          </a:ln>
        </p:spPr>
      </p:pic>
      <p:sp>
        <p:nvSpPr>
          <p:cNvPr id="2059" name="Rectangle 14"/>
          <p:cNvSpPr>
            <a:spLocks noChangeArrowheads="1"/>
          </p:cNvSpPr>
          <p:nvPr/>
        </p:nvSpPr>
        <p:spPr bwMode="auto">
          <a:xfrm>
            <a:off x="4643438" y="4797425"/>
            <a:ext cx="1708150" cy="457200"/>
          </a:xfrm>
          <a:prstGeom prst="rect">
            <a:avLst/>
          </a:prstGeom>
          <a:noFill/>
          <a:ln w="9525">
            <a:noFill/>
            <a:miter lim="800000"/>
          </a:ln>
        </p:spPr>
        <p:txBody>
          <a:bodyPr wrap="none">
            <a:spAutoFit/>
          </a:bodyPr>
          <a:lstStyle/>
          <a:p>
            <a:r>
              <a:rPr lang="zh-CN" altLang="en-US" b="1">
                <a:solidFill>
                  <a:schemeClr val="folHlink"/>
                </a:solidFill>
              </a:rPr>
              <a:t>屠呦呦</a:t>
            </a:r>
            <a:r>
              <a:rPr lang="zh-CN" altLang="en-US" b="1"/>
              <a:t>教授</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2C1B0216-EDC4-42EE-867F-0880E04CF673}"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34818"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716A46CE-58CE-4DA0-92AD-95FAE082E18D}" type="slidenum">
              <a:rPr kumimoji="0" lang="en-US" altLang="zh-CN" sz="1400" b="1">
                <a:solidFill>
                  <a:srgbClr val="FFFFFF"/>
                </a:solidFill>
              </a:rPr>
            </a:fld>
            <a:endParaRPr kumimoji="0" lang="en-US" altLang="zh-CN" sz="1400" b="1">
              <a:solidFill>
                <a:srgbClr val="FFFFFF"/>
              </a:solidFill>
            </a:endParaRPr>
          </a:p>
        </p:txBody>
      </p:sp>
      <p:pic>
        <p:nvPicPr>
          <p:cNvPr id="34819" name="Picture 10" descr="Img242330622"/>
          <p:cNvPicPr>
            <a:picLocks noChangeAspect="1" noChangeArrowheads="1"/>
          </p:cNvPicPr>
          <p:nvPr/>
        </p:nvPicPr>
        <p:blipFill>
          <a:blip r:embed="rId1"/>
          <a:srcRect/>
          <a:stretch>
            <a:fillRect/>
          </a:stretch>
        </p:blipFill>
        <p:spPr bwMode="auto">
          <a:xfrm>
            <a:off x="395288" y="2544763"/>
            <a:ext cx="5562600" cy="3692525"/>
          </a:xfrm>
          <a:prstGeom prst="rect">
            <a:avLst/>
          </a:prstGeom>
          <a:noFill/>
          <a:ln w="9525">
            <a:noFill/>
            <a:miter lim="800000"/>
            <a:headEnd/>
            <a:tailEnd/>
          </a:ln>
        </p:spPr>
      </p:pic>
      <p:sp>
        <p:nvSpPr>
          <p:cNvPr id="34820" name="Text Box 11"/>
          <p:cNvSpPr txBox="1">
            <a:spLocks noChangeArrowheads="1"/>
          </p:cNvSpPr>
          <p:nvPr/>
        </p:nvSpPr>
        <p:spPr bwMode="auto">
          <a:xfrm>
            <a:off x="500063" y="714375"/>
            <a:ext cx="5410200" cy="946150"/>
          </a:xfrm>
          <a:prstGeom prst="rect">
            <a:avLst/>
          </a:prstGeom>
          <a:noFill/>
          <a:ln w="9525">
            <a:noFill/>
            <a:miter lim="800000"/>
          </a:ln>
        </p:spPr>
        <p:txBody>
          <a:bodyPr>
            <a:spAutoFit/>
          </a:bodyPr>
          <a:lstStyle/>
          <a:p>
            <a:pPr>
              <a:spcBef>
                <a:spcPct val="50000"/>
              </a:spcBef>
            </a:pPr>
            <a:r>
              <a:rPr kumimoji="0" lang="zh-CN" altLang="en-US" sz="2800" b="1">
                <a:ea typeface="黑体" panose="02010609060101010101" pitchFamily="49" charset="-122"/>
              </a:rPr>
              <a:t>麻醉药与消毒化学剂的发明，令大型的外科手术变成通例。</a:t>
            </a:r>
            <a:endParaRPr kumimoji="0" lang="zh-CN" altLang="en-US" sz="2800" b="1">
              <a:ea typeface="黑体" panose="02010609060101010101" pitchFamily="49" charset="-122"/>
            </a:endParaRPr>
          </a:p>
        </p:txBody>
      </p:sp>
      <p:pic>
        <p:nvPicPr>
          <p:cNvPr id="34821" name="Picture 12" descr="232337532"/>
          <p:cNvPicPr>
            <a:picLocks noChangeAspect="1" noChangeArrowheads="1"/>
          </p:cNvPicPr>
          <p:nvPr/>
        </p:nvPicPr>
        <p:blipFill>
          <a:blip r:embed="rId2"/>
          <a:srcRect/>
          <a:stretch>
            <a:fillRect/>
          </a:stretch>
        </p:blipFill>
        <p:spPr bwMode="auto">
          <a:xfrm>
            <a:off x="6172200" y="1096963"/>
            <a:ext cx="2743200" cy="2743200"/>
          </a:xfrm>
          <a:prstGeom prst="rect">
            <a:avLst/>
          </a:prstGeom>
          <a:noFill/>
          <a:ln w="9525">
            <a:noFill/>
            <a:miter lim="800000"/>
            <a:headEnd/>
            <a:tailEnd/>
          </a:ln>
        </p:spPr>
      </p:pic>
      <p:pic>
        <p:nvPicPr>
          <p:cNvPr id="34822" name="Picture 13" descr="200732018385124578"/>
          <p:cNvPicPr>
            <a:picLocks noChangeAspect="1" noChangeArrowheads="1"/>
          </p:cNvPicPr>
          <p:nvPr/>
        </p:nvPicPr>
        <p:blipFill>
          <a:blip r:embed="rId3"/>
          <a:srcRect l="24001" r="2000" b="22501"/>
          <a:stretch>
            <a:fillRect/>
          </a:stretch>
        </p:blipFill>
        <p:spPr bwMode="auto">
          <a:xfrm>
            <a:off x="6096000" y="3840163"/>
            <a:ext cx="2819400" cy="2362200"/>
          </a:xfrm>
          <a:prstGeom prst="rect">
            <a:avLst/>
          </a:prstGeom>
          <a:noFill/>
          <a:ln w="9525">
            <a:noFill/>
            <a:miter lim="800000"/>
            <a:headEnd/>
            <a:tailEnd/>
          </a:ln>
        </p:spPr>
      </p:pic>
    </p:spTree>
  </p:cSld>
  <p:clrMapOvr>
    <a:masterClrMapping/>
  </p:clrMapOvr>
  <p:transition spd="med">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09B6733F-EE4B-41F2-96DB-3AD9705CA127}"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35842"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74FA3167-13AE-4A9E-AD30-C0ACAF52338D}" type="slidenum">
              <a:rPr kumimoji="0" lang="en-US" altLang="zh-CN" sz="1400" b="1">
                <a:solidFill>
                  <a:srgbClr val="FFFFFF"/>
                </a:solidFill>
              </a:rPr>
            </a:fld>
            <a:endParaRPr kumimoji="0" lang="en-US" altLang="zh-CN" sz="1400" b="1">
              <a:solidFill>
                <a:srgbClr val="FFFFFF"/>
              </a:solidFill>
            </a:endParaRPr>
          </a:p>
        </p:txBody>
      </p:sp>
      <p:sp>
        <p:nvSpPr>
          <p:cNvPr id="49159" name="Text Box 7"/>
          <p:cNvSpPr txBox="1">
            <a:spLocks noChangeArrowheads="1"/>
          </p:cNvSpPr>
          <p:nvPr/>
        </p:nvSpPr>
        <p:spPr bwMode="auto">
          <a:xfrm>
            <a:off x="357188" y="1714500"/>
            <a:ext cx="2376487" cy="579438"/>
          </a:xfrm>
          <a:prstGeom prst="rect">
            <a:avLst/>
          </a:prstGeom>
          <a:solidFill>
            <a:schemeClr val="accent1"/>
          </a:solidFill>
          <a:ln w="9525">
            <a:noFill/>
            <a:miter lim="800000"/>
          </a:ln>
          <a:effectLst/>
        </p:spPr>
        <p:txBody>
          <a:bodyPr>
            <a:spAutoFit/>
          </a:bodyPr>
          <a:lstStyle/>
          <a:p>
            <a:pPr algn="ctr">
              <a:spcBef>
                <a:spcPct val="50000"/>
              </a:spcBef>
              <a:defRPr/>
            </a:pPr>
            <a:r>
              <a:rPr lang="en-US" altLang="zh-CN" sz="3200" b="1" dirty="0">
                <a:solidFill>
                  <a:schemeClr val="folHlink"/>
                </a:solidFill>
                <a:effectLst>
                  <a:outerShdw blurRad="38100" dist="38100" dir="2700000" algn="tl">
                    <a:srgbClr val="000000"/>
                  </a:outerShdw>
                </a:effectLst>
                <a:ea typeface="楷体_GB2312" pitchFamily="49" charset="-122"/>
              </a:rPr>
              <a:t>1. </a:t>
            </a:r>
            <a:r>
              <a:rPr lang="zh-CN" altLang="en-US" sz="3200" b="1" dirty="0">
                <a:solidFill>
                  <a:schemeClr val="folHlink"/>
                </a:solidFill>
                <a:effectLst>
                  <a:outerShdw blurRad="38100" dist="38100" dir="2700000" algn="tl">
                    <a:srgbClr val="000000"/>
                  </a:outerShdw>
                </a:effectLst>
                <a:ea typeface="楷体_GB2312" pitchFamily="49" charset="-122"/>
              </a:rPr>
              <a:t>维生素</a:t>
            </a:r>
            <a:endParaRPr lang="zh-CN" altLang="en-US" sz="3200" b="1" dirty="0">
              <a:solidFill>
                <a:schemeClr val="folHlink"/>
              </a:solidFill>
              <a:effectLst>
                <a:outerShdw blurRad="38100" dist="38100" dir="2700000" algn="tl">
                  <a:srgbClr val="000000"/>
                </a:outerShdw>
              </a:effectLst>
              <a:ea typeface="楷体_GB2312" pitchFamily="49" charset="-122"/>
            </a:endParaRPr>
          </a:p>
        </p:txBody>
      </p:sp>
      <p:sp>
        <p:nvSpPr>
          <p:cNvPr id="49160" name="Text Box 8"/>
          <p:cNvSpPr txBox="1">
            <a:spLocks noChangeArrowheads="1"/>
          </p:cNvSpPr>
          <p:nvPr/>
        </p:nvSpPr>
        <p:spPr bwMode="auto">
          <a:xfrm>
            <a:off x="285750" y="2357438"/>
            <a:ext cx="8458200" cy="1631950"/>
          </a:xfrm>
          <a:prstGeom prst="rect">
            <a:avLst/>
          </a:prstGeom>
          <a:noFill/>
          <a:ln w="9525">
            <a:noFill/>
            <a:miter lim="800000"/>
          </a:ln>
        </p:spPr>
        <p:txBody>
          <a:bodyPr>
            <a:spAutoFit/>
          </a:bodyPr>
          <a:lstStyle/>
          <a:p>
            <a:pPr>
              <a:spcBef>
                <a:spcPct val="50000"/>
              </a:spcBef>
              <a:buClr>
                <a:srgbClr val="FF5050"/>
              </a:buClr>
              <a:buFont typeface="Wingdings" panose="05000000000000000000" pitchFamily="2" charset="2"/>
              <a:buChar char="v"/>
            </a:pPr>
            <a:r>
              <a:rPr lang="en-US" altLang="zh-CN" sz="3600" b="1">
                <a:latin typeface="楷体_GB2312"/>
                <a:ea typeface="楷体_GB2312"/>
                <a:cs typeface="楷体_GB2312"/>
              </a:rPr>
              <a:t> </a:t>
            </a:r>
            <a:r>
              <a:rPr lang="en-US" altLang="zh-CN" sz="3200" b="1">
                <a:ea typeface="楷体_GB2312"/>
                <a:cs typeface="Times New Roman" panose="02020603050405020304" pitchFamily="18" charset="0"/>
              </a:rPr>
              <a:t>1911</a:t>
            </a:r>
            <a:r>
              <a:rPr lang="zh-CN" altLang="en-US" sz="3200" b="1">
                <a:latin typeface="楷体_GB2312"/>
                <a:ea typeface="楷体_GB2312"/>
                <a:cs typeface="楷体_GB2312"/>
              </a:rPr>
              <a:t>年波兰化学家芬克在谷物中分离出维生素</a:t>
            </a:r>
            <a:r>
              <a:rPr lang="en-US" altLang="zh-CN" sz="3200" b="1">
                <a:ea typeface="楷体_GB2312"/>
                <a:cs typeface="楷体_GB2312"/>
              </a:rPr>
              <a:t>B1</a:t>
            </a:r>
            <a:r>
              <a:rPr lang="en-US" altLang="zh-CN" sz="3200" b="1">
                <a:latin typeface="楷体_GB2312"/>
                <a:ea typeface="楷体_GB2312"/>
                <a:cs typeface="楷体_GB2312"/>
              </a:rPr>
              <a:t>,</a:t>
            </a:r>
            <a:r>
              <a:rPr lang="zh-CN" altLang="en-US" sz="3200" b="1">
                <a:latin typeface="楷体_GB2312"/>
                <a:ea typeface="楷体_GB2312"/>
                <a:cs typeface="楷体_GB2312"/>
              </a:rPr>
              <a:t>命名为</a:t>
            </a:r>
            <a:r>
              <a:rPr lang="en-US" altLang="zh-CN" sz="3200" b="1">
                <a:ea typeface="楷体_GB2312"/>
                <a:cs typeface="楷体_GB2312"/>
              </a:rPr>
              <a:t>Vitamin </a:t>
            </a:r>
            <a:r>
              <a:rPr lang="zh-CN" altLang="en-US" sz="3200" b="1">
                <a:ea typeface="楷体_GB2312"/>
                <a:cs typeface="楷体_GB2312"/>
              </a:rPr>
              <a:t>，</a:t>
            </a:r>
            <a:r>
              <a:rPr lang="zh-CN" altLang="en-US" sz="3200" b="1">
                <a:latin typeface="楷体_GB2312"/>
                <a:ea typeface="楷体_GB2312"/>
                <a:cs typeface="楷体_GB2312"/>
              </a:rPr>
              <a:t>意为</a:t>
            </a:r>
            <a:r>
              <a:rPr lang="en-US" altLang="zh-CN" sz="3200" b="1">
                <a:latin typeface="楷体_GB2312"/>
                <a:ea typeface="楷体_GB2312"/>
                <a:cs typeface="楷体_GB2312"/>
              </a:rPr>
              <a:t>"</a:t>
            </a:r>
            <a:r>
              <a:rPr lang="zh-CN" altLang="en-US" sz="3200" b="1">
                <a:latin typeface="楷体_GB2312"/>
                <a:ea typeface="楷体_GB2312"/>
                <a:cs typeface="楷体_GB2312"/>
              </a:rPr>
              <a:t>维持生命的营养素</a:t>
            </a:r>
            <a:r>
              <a:rPr lang="en-US" altLang="zh-CN" sz="3200" b="1">
                <a:latin typeface="楷体_GB2312"/>
                <a:ea typeface="楷体_GB2312"/>
                <a:cs typeface="楷体_GB2312"/>
              </a:rPr>
              <a:t>" </a:t>
            </a:r>
            <a:r>
              <a:rPr lang="zh-CN" altLang="en-US" sz="3200" b="1">
                <a:latin typeface="楷体_GB2312"/>
                <a:ea typeface="楷体_GB2312"/>
                <a:cs typeface="楷体_GB2312"/>
              </a:rPr>
              <a:t>。</a:t>
            </a:r>
            <a:endParaRPr lang="zh-CN" altLang="en-US" sz="3200" b="1">
              <a:latin typeface="楷体_GB2312"/>
              <a:ea typeface="楷体_GB2312"/>
              <a:cs typeface="楷体_GB2312"/>
            </a:endParaRPr>
          </a:p>
        </p:txBody>
      </p:sp>
      <p:sp>
        <p:nvSpPr>
          <p:cNvPr id="35845" name="Text Box 18"/>
          <p:cNvSpPr txBox="1">
            <a:spLocks noChangeArrowheads="1"/>
          </p:cNvSpPr>
          <p:nvPr/>
        </p:nvSpPr>
        <p:spPr bwMode="auto">
          <a:xfrm>
            <a:off x="250825" y="257175"/>
            <a:ext cx="8424863" cy="1300163"/>
          </a:xfrm>
          <a:prstGeom prst="rect">
            <a:avLst/>
          </a:prstGeom>
          <a:noFill/>
          <a:ln w="9525">
            <a:noFill/>
            <a:miter lim="800000"/>
          </a:ln>
        </p:spPr>
        <p:txBody>
          <a:bodyPr>
            <a:spAutoFit/>
          </a:bodyPr>
          <a:lstStyle/>
          <a:p>
            <a:pPr>
              <a:spcBef>
                <a:spcPct val="20000"/>
              </a:spcBef>
              <a:buFont typeface="Wingdings" panose="05000000000000000000" pitchFamily="2" charset="2"/>
              <a:buNone/>
            </a:pPr>
            <a:r>
              <a:rPr lang="zh-CN" altLang="en-US" sz="3600" b="1" dirty="0">
                <a:latin typeface="楷体_GB2312"/>
                <a:ea typeface="楷体_GB2312"/>
                <a:cs typeface="楷体_GB2312"/>
              </a:rPr>
              <a:t>一、化学和医学、生命科学的联系</a:t>
            </a:r>
            <a:endParaRPr lang="zh-CN" altLang="en-US" sz="3600" b="1" dirty="0">
              <a:latin typeface="楷体_GB2312"/>
              <a:ea typeface="楷体_GB2312"/>
              <a:cs typeface="楷体_GB2312"/>
            </a:endParaRPr>
          </a:p>
          <a:p>
            <a:pPr>
              <a:spcBef>
                <a:spcPct val="20000"/>
              </a:spcBef>
              <a:buFont typeface="Wingdings" panose="05000000000000000000" pitchFamily="2" charset="2"/>
              <a:buNone/>
            </a:pPr>
            <a:r>
              <a:rPr lang="zh-CN" altLang="en-US" sz="3600" b="1" dirty="0">
                <a:latin typeface="楷体_GB2312"/>
                <a:ea typeface="楷体_GB2312"/>
                <a:cs typeface="楷体_GB2312"/>
              </a:rPr>
              <a:t>     （为什么学习基础化学）</a:t>
            </a:r>
            <a:endParaRPr lang="zh-CN" altLang="en-US" sz="3600" b="1" dirty="0">
              <a:latin typeface="楷体_GB2312"/>
              <a:ea typeface="楷体_GB2312"/>
              <a:cs typeface="楷体_GB2312"/>
            </a:endParaRPr>
          </a:p>
        </p:txBody>
      </p:sp>
      <p:pic>
        <p:nvPicPr>
          <p:cNvPr id="49173" name="Picture 21" descr="01vitab1"/>
          <p:cNvPicPr>
            <a:picLocks noChangeAspect="1" noChangeArrowheads="1"/>
          </p:cNvPicPr>
          <p:nvPr/>
        </p:nvPicPr>
        <p:blipFill>
          <a:blip r:embed="rId1"/>
          <a:srcRect/>
          <a:stretch>
            <a:fillRect/>
          </a:stretch>
        </p:blipFill>
        <p:spPr bwMode="auto">
          <a:xfrm>
            <a:off x="2857500" y="3500438"/>
            <a:ext cx="3097213" cy="2700337"/>
          </a:xfrm>
          <a:prstGeom prst="rect">
            <a:avLst/>
          </a:prstGeom>
          <a:noFill/>
          <a:ln w="9525">
            <a:noFill/>
            <a:miter lim="800000"/>
            <a:headEnd/>
            <a:tailEnd/>
          </a:ln>
        </p:spPr>
      </p:pic>
      <p:sp>
        <p:nvSpPr>
          <p:cNvPr id="49174" name="Text Box 22"/>
          <p:cNvSpPr txBox="1">
            <a:spLocks noChangeArrowheads="1"/>
          </p:cNvSpPr>
          <p:nvPr/>
        </p:nvSpPr>
        <p:spPr bwMode="auto">
          <a:xfrm>
            <a:off x="3857625" y="6143625"/>
            <a:ext cx="1752600" cy="519113"/>
          </a:xfrm>
          <a:prstGeom prst="rect">
            <a:avLst/>
          </a:prstGeom>
          <a:solidFill>
            <a:srgbClr val="66FF66"/>
          </a:solidFill>
          <a:ln w="9525">
            <a:noFill/>
            <a:miter lim="800000"/>
          </a:ln>
          <a:effectLst/>
        </p:spPr>
        <p:txBody>
          <a:bodyPr>
            <a:spAutoFit/>
          </a:bodyPr>
          <a:lstStyle/>
          <a:p>
            <a:pPr algn="ctr">
              <a:spcBef>
                <a:spcPct val="50000"/>
              </a:spcBef>
              <a:defRPr/>
            </a:pPr>
            <a:r>
              <a:rPr lang="zh-CN" altLang="en-US" sz="2800" dirty="0">
                <a:solidFill>
                  <a:srgbClr val="FF0000"/>
                </a:solidFill>
                <a:effectLst>
                  <a:outerShdw blurRad="38100" dist="38100" dir="2700000" algn="tl">
                    <a:srgbClr val="000000"/>
                  </a:outerShdw>
                </a:effectLst>
                <a:latin typeface="黑体" panose="02010609060101010101" pitchFamily="49" charset="-122"/>
                <a:ea typeface="黑体" panose="02010609060101010101" pitchFamily="49" charset="-122"/>
              </a:rPr>
              <a:t>维生素</a:t>
            </a:r>
            <a:r>
              <a:rPr lang="en-US" altLang="zh-CN" sz="2800" dirty="0">
                <a:solidFill>
                  <a:srgbClr val="FF0000"/>
                </a:solidFill>
                <a:effectLst>
                  <a:outerShdw blurRad="38100" dist="38100" dir="2700000" algn="tl">
                    <a:srgbClr val="000000"/>
                  </a:outerShdw>
                </a:effectLst>
                <a:latin typeface="黑体" panose="02010609060101010101" pitchFamily="49" charset="-122"/>
                <a:ea typeface="黑体" panose="02010609060101010101" pitchFamily="49" charset="-122"/>
              </a:rPr>
              <a:t>B1</a:t>
            </a:r>
            <a:endParaRPr lang="en-US" altLang="zh-CN" sz="2800" dirty="0">
              <a:solidFill>
                <a:srgbClr val="FF00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pic>
        <p:nvPicPr>
          <p:cNvPr id="13" name="Picture 15" descr="bowl"/>
          <p:cNvPicPr>
            <a:picLocks noChangeAspect="1" noChangeArrowheads="1"/>
          </p:cNvPicPr>
          <p:nvPr/>
        </p:nvPicPr>
        <p:blipFill>
          <a:blip r:embed="rId2"/>
          <a:srcRect/>
          <a:stretch>
            <a:fillRect/>
          </a:stretch>
        </p:blipFill>
        <p:spPr bwMode="auto">
          <a:xfrm>
            <a:off x="1071563" y="4143375"/>
            <a:ext cx="1717675" cy="1744663"/>
          </a:xfrm>
          <a:prstGeom prst="rect">
            <a:avLst/>
          </a:prstGeom>
          <a:noFill/>
          <a:ln w="9525">
            <a:noFill/>
            <a:miter lim="800000"/>
            <a:headEnd/>
            <a:tailEnd/>
          </a:ln>
        </p:spPr>
      </p:pic>
      <p:pic>
        <p:nvPicPr>
          <p:cNvPr id="14" name="Picture 17" descr="o7I=_Sgo65hv5UNiG"/>
          <p:cNvPicPr>
            <a:picLocks noChangeAspect="1" noChangeArrowheads="1"/>
          </p:cNvPicPr>
          <p:nvPr/>
        </p:nvPicPr>
        <p:blipFill>
          <a:blip r:embed="rId3"/>
          <a:srcRect l="4338" t="2922" r="2814"/>
          <a:stretch>
            <a:fillRect/>
          </a:stretch>
        </p:blipFill>
        <p:spPr bwMode="auto">
          <a:xfrm>
            <a:off x="6429375" y="4000500"/>
            <a:ext cx="1554163" cy="1679575"/>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160"/>
                                        </p:tgtEl>
                                        <p:attrNameLst>
                                          <p:attrName>style.visibility</p:attrName>
                                        </p:attrNameLst>
                                      </p:cBhvr>
                                      <p:to>
                                        <p:strVal val="visible"/>
                                      </p:to>
                                    </p:set>
                                    <p:anim calcmode="lin" valueType="num">
                                      <p:cBhvr additive="base">
                                        <p:cTn id="7" dur="500" fill="hold"/>
                                        <p:tgtEl>
                                          <p:spTgt spid="49160"/>
                                        </p:tgtEl>
                                        <p:attrNameLst>
                                          <p:attrName>ppt_x</p:attrName>
                                        </p:attrNameLst>
                                      </p:cBhvr>
                                      <p:tavLst>
                                        <p:tav tm="0">
                                          <p:val>
                                            <p:strVal val="#ppt_x"/>
                                          </p:val>
                                        </p:tav>
                                        <p:tav tm="100000">
                                          <p:val>
                                            <p:strVal val="#ppt_x"/>
                                          </p:val>
                                        </p:tav>
                                      </p:tavLst>
                                    </p:anim>
                                    <p:anim calcmode="lin" valueType="num">
                                      <p:cBhvr additive="base">
                                        <p:cTn id="8" dur="500" fill="hold"/>
                                        <p:tgtEl>
                                          <p:spTgt spid="491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9173"/>
                                        </p:tgtEl>
                                        <p:attrNameLst>
                                          <p:attrName>style.visibility</p:attrName>
                                        </p:attrNameLst>
                                      </p:cBhvr>
                                      <p:to>
                                        <p:strVal val="visible"/>
                                      </p:to>
                                    </p:set>
                                    <p:anim calcmode="lin" valueType="num">
                                      <p:cBhvr additive="base">
                                        <p:cTn id="23" dur="500" fill="hold"/>
                                        <p:tgtEl>
                                          <p:spTgt spid="49173"/>
                                        </p:tgtEl>
                                        <p:attrNameLst>
                                          <p:attrName>ppt_x</p:attrName>
                                        </p:attrNameLst>
                                      </p:cBhvr>
                                      <p:tavLst>
                                        <p:tav tm="0">
                                          <p:val>
                                            <p:strVal val="#ppt_x"/>
                                          </p:val>
                                        </p:tav>
                                        <p:tav tm="100000">
                                          <p:val>
                                            <p:strVal val="#ppt_x"/>
                                          </p:val>
                                        </p:tav>
                                      </p:tavLst>
                                    </p:anim>
                                    <p:anim calcmode="lin" valueType="num">
                                      <p:cBhvr additive="base">
                                        <p:cTn id="24" dur="500" fill="hold"/>
                                        <p:tgtEl>
                                          <p:spTgt spid="4917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9174"/>
                                        </p:tgtEl>
                                        <p:attrNameLst>
                                          <p:attrName>style.visibility</p:attrName>
                                        </p:attrNameLst>
                                      </p:cBhvr>
                                      <p:to>
                                        <p:strVal val="visible"/>
                                      </p:to>
                                    </p:set>
                                    <p:anim calcmode="lin" valueType="num">
                                      <p:cBhvr additive="base">
                                        <p:cTn id="27" dur="500" fill="hold"/>
                                        <p:tgtEl>
                                          <p:spTgt spid="49174"/>
                                        </p:tgtEl>
                                        <p:attrNameLst>
                                          <p:attrName>ppt_x</p:attrName>
                                        </p:attrNameLst>
                                      </p:cBhvr>
                                      <p:tavLst>
                                        <p:tav tm="0">
                                          <p:val>
                                            <p:strVal val="#ppt_x"/>
                                          </p:val>
                                        </p:tav>
                                        <p:tav tm="100000">
                                          <p:val>
                                            <p:strVal val="#ppt_x"/>
                                          </p:val>
                                        </p:tav>
                                      </p:tavLst>
                                    </p:anim>
                                    <p:anim calcmode="lin" valueType="num">
                                      <p:cBhvr additive="base">
                                        <p:cTn id="28" dur="500" fill="hold"/>
                                        <p:tgtEl>
                                          <p:spTgt spid="491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60" grpId="0"/>
      <p:bldP spid="4917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9E4A8F62-48E5-48C2-8919-6CCF272CA570}"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36866"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0DA125B4-FC84-47E8-84CA-6A1C9E837B53}" type="slidenum">
              <a:rPr kumimoji="0" lang="en-US" altLang="zh-CN" sz="1400" b="1">
                <a:solidFill>
                  <a:srgbClr val="FFFFFF"/>
                </a:solidFill>
              </a:rPr>
            </a:fld>
            <a:endParaRPr kumimoji="0" lang="en-US" altLang="zh-CN" sz="1400" b="1">
              <a:solidFill>
                <a:srgbClr val="FFFFFF"/>
              </a:solidFill>
            </a:endParaRPr>
          </a:p>
        </p:txBody>
      </p:sp>
      <p:sp>
        <p:nvSpPr>
          <p:cNvPr id="36867" name="Rectangle 12"/>
          <p:cNvSpPr>
            <a:spLocks noChangeArrowheads="1"/>
          </p:cNvSpPr>
          <p:nvPr/>
        </p:nvSpPr>
        <p:spPr bwMode="auto">
          <a:xfrm>
            <a:off x="71438" y="836613"/>
            <a:ext cx="4356100" cy="1439862"/>
          </a:xfrm>
          <a:prstGeom prst="rect">
            <a:avLst/>
          </a:prstGeom>
          <a:solidFill>
            <a:schemeClr val="bg1"/>
          </a:solidFill>
          <a:ln w="9525">
            <a:solidFill>
              <a:schemeClr val="bg1"/>
            </a:solidFill>
            <a:miter lim="800000"/>
          </a:ln>
        </p:spPr>
        <p:txBody>
          <a:bodyPr wrap="none" anchor="ctr"/>
          <a:lstStyle/>
          <a:p>
            <a:endParaRPr lang="zh-CN" altLang="en-US"/>
          </a:p>
        </p:txBody>
      </p:sp>
      <p:pic>
        <p:nvPicPr>
          <p:cNvPr id="36868" name="Picture 3" descr="vitab2"/>
          <p:cNvPicPr>
            <a:picLocks noChangeAspect="1" noChangeArrowheads="1"/>
          </p:cNvPicPr>
          <p:nvPr/>
        </p:nvPicPr>
        <p:blipFill>
          <a:blip r:embed="rId1"/>
          <a:srcRect/>
          <a:stretch>
            <a:fillRect/>
          </a:stretch>
        </p:blipFill>
        <p:spPr bwMode="auto">
          <a:xfrm>
            <a:off x="755650" y="260350"/>
            <a:ext cx="2808288" cy="2260600"/>
          </a:xfrm>
          <a:prstGeom prst="rect">
            <a:avLst/>
          </a:prstGeom>
          <a:noFill/>
          <a:ln w="9525">
            <a:noFill/>
            <a:miter lim="800000"/>
            <a:headEnd/>
            <a:tailEnd/>
          </a:ln>
        </p:spPr>
      </p:pic>
      <p:sp>
        <p:nvSpPr>
          <p:cNvPr id="68614" name="Text Box 6"/>
          <p:cNvSpPr txBox="1">
            <a:spLocks noChangeArrowheads="1"/>
          </p:cNvSpPr>
          <p:nvPr/>
        </p:nvSpPr>
        <p:spPr bwMode="auto">
          <a:xfrm>
            <a:off x="1042988" y="2636838"/>
            <a:ext cx="1752600" cy="519112"/>
          </a:xfrm>
          <a:prstGeom prst="rect">
            <a:avLst/>
          </a:prstGeom>
          <a:solidFill>
            <a:srgbClr val="66FF66"/>
          </a:solidFill>
          <a:ln w="9525">
            <a:noFill/>
            <a:miter lim="800000"/>
          </a:ln>
          <a:effectLst/>
        </p:spPr>
        <p:txBody>
          <a:bodyPr>
            <a:spAutoFit/>
          </a:bodyPr>
          <a:lstStyle/>
          <a:p>
            <a:pPr algn="ctr">
              <a:spcBef>
                <a:spcPct val="50000"/>
              </a:spcBef>
              <a:defRPr/>
            </a:pPr>
            <a:r>
              <a:rPr lang="zh-CN" altLang="en-US" sz="2800">
                <a:solidFill>
                  <a:srgbClr val="FF0000"/>
                </a:solidFill>
                <a:effectLst>
                  <a:outerShdw blurRad="38100" dist="38100" dir="2700000" algn="tl">
                    <a:srgbClr val="000000"/>
                  </a:outerShdw>
                </a:effectLst>
                <a:latin typeface="黑体" panose="02010609060101010101" pitchFamily="49" charset="-122"/>
                <a:ea typeface="黑体" panose="02010609060101010101" pitchFamily="49" charset="-122"/>
              </a:rPr>
              <a:t>维生素</a:t>
            </a:r>
            <a:r>
              <a:rPr lang="en-US" altLang="zh-CN" sz="2800">
                <a:solidFill>
                  <a:srgbClr val="FF0000"/>
                </a:solidFill>
                <a:effectLst>
                  <a:outerShdw blurRad="38100" dist="38100" dir="2700000" algn="tl">
                    <a:srgbClr val="000000"/>
                  </a:outerShdw>
                </a:effectLst>
                <a:latin typeface="黑体" panose="02010609060101010101" pitchFamily="49" charset="-122"/>
                <a:ea typeface="黑体" panose="02010609060101010101" pitchFamily="49" charset="-122"/>
              </a:rPr>
              <a:t>B2</a:t>
            </a:r>
            <a:endParaRPr lang="en-US" altLang="zh-CN" sz="2800">
              <a:solidFill>
                <a:srgbClr val="FF00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68615" name="Text Box 7"/>
          <p:cNvSpPr txBox="1">
            <a:spLocks noChangeArrowheads="1"/>
          </p:cNvSpPr>
          <p:nvPr/>
        </p:nvSpPr>
        <p:spPr bwMode="auto">
          <a:xfrm>
            <a:off x="1042988" y="4997450"/>
            <a:ext cx="2376487" cy="519113"/>
          </a:xfrm>
          <a:prstGeom prst="rect">
            <a:avLst/>
          </a:prstGeom>
          <a:solidFill>
            <a:srgbClr val="66FF66"/>
          </a:solidFill>
          <a:ln w="9525">
            <a:noFill/>
            <a:miter lim="800000"/>
          </a:ln>
          <a:effectLst/>
        </p:spPr>
        <p:txBody>
          <a:bodyPr>
            <a:spAutoFit/>
          </a:bodyPr>
          <a:lstStyle/>
          <a:p>
            <a:pPr algn="ctr">
              <a:spcBef>
                <a:spcPct val="50000"/>
              </a:spcBef>
              <a:defRPr/>
            </a:pPr>
            <a:r>
              <a:rPr lang="zh-CN" altLang="en-US" sz="2800">
                <a:solidFill>
                  <a:srgbClr val="FF0000"/>
                </a:solidFill>
                <a:effectLst>
                  <a:outerShdw blurRad="38100" dist="38100" dir="2700000" algn="tl">
                    <a:srgbClr val="000000"/>
                  </a:outerShdw>
                </a:effectLst>
                <a:latin typeface="黑体" panose="02010609060101010101" pitchFamily="49" charset="-122"/>
                <a:ea typeface="黑体" panose="02010609060101010101" pitchFamily="49" charset="-122"/>
              </a:rPr>
              <a:t>维生素</a:t>
            </a:r>
            <a:r>
              <a:rPr lang="en-US" altLang="zh-CN" sz="2800">
                <a:solidFill>
                  <a:srgbClr val="FF0000"/>
                </a:solidFill>
                <a:effectLst>
                  <a:outerShdw blurRad="38100" dist="38100" dir="2700000" algn="tl">
                    <a:srgbClr val="000000"/>
                  </a:outerShdw>
                </a:effectLst>
                <a:latin typeface="黑体" panose="02010609060101010101" pitchFamily="49" charset="-122"/>
                <a:ea typeface="黑体" panose="02010609060101010101" pitchFamily="49" charset="-122"/>
              </a:rPr>
              <a:t>B6</a:t>
            </a:r>
            <a:endParaRPr lang="en-US" altLang="zh-CN" sz="2800">
              <a:solidFill>
                <a:srgbClr val="FF0000"/>
              </a:solidFill>
              <a:effectLst>
                <a:outerShdw blurRad="38100" dist="38100" dir="2700000" algn="tl">
                  <a:srgbClr val="000000"/>
                </a:outerShdw>
              </a:effectLst>
              <a:latin typeface="黑体" panose="02010609060101010101" pitchFamily="49" charset="-122"/>
              <a:ea typeface="黑体" panose="02010609060101010101" pitchFamily="49" charset="-122"/>
            </a:endParaRPr>
          </a:p>
        </p:txBody>
      </p:sp>
      <p:pic>
        <p:nvPicPr>
          <p:cNvPr id="36871" name="Picture 14" descr="%CE%AC%C9%FA%CB%D8"/>
          <p:cNvPicPr>
            <a:picLocks noChangeAspect="1" noChangeArrowheads="1"/>
          </p:cNvPicPr>
          <p:nvPr/>
        </p:nvPicPr>
        <p:blipFill>
          <a:blip r:embed="rId2"/>
          <a:srcRect/>
          <a:stretch>
            <a:fillRect/>
          </a:stretch>
        </p:blipFill>
        <p:spPr bwMode="auto">
          <a:xfrm>
            <a:off x="4067175" y="0"/>
            <a:ext cx="4605338" cy="6140450"/>
          </a:xfrm>
          <a:prstGeom prst="rect">
            <a:avLst/>
          </a:prstGeom>
          <a:noFill/>
          <a:ln w="9525">
            <a:noFill/>
            <a:miter lim="800000"/>
            <a:headEnd/>
            <a:tailEnd/>
          </a:ln>
        </p:spPr>
      </p:pic>
      <p:sp>
        <p:nvSpPr>
          <p:cNvPr id="36872" name="Rectangle 15"/>
          <p:cNvSpPr>
            <a:spLocks noChangeArrowheads="1"/>
          </p:cNvSpPr>
          <p:nvPr/>
        </p:nvSpPr>
        <p:spPr bwMode="auto">
          <a:xfrm>
            <a:off x="3059113" y="3500438"/>
            <a:ext cx="1008062" cy="287337"/>
          </a:xfrm>
          <a:prstGeom prst="rect">
            <a:avLst/>
          </a:prstGeom>
          <a:solidFill>
            <a:schemeClr val="bg1"/>
          </a:solidFill>
          <a:ln w="9525">
            <a:solidFill>
              <a:schemeClr val="bg1"/>
            </a:solidFill>
            <a:miter lim="800000"/>
          </a:ln>
        </p:spPr>
        <p:txBody>
          <a:bodyPr wrap="none" anchor="ctr"/>
          <a:lstStyle/>
          <a:p>
            <a:endParaRPr lang="zh-CN" altLang="en-US"/>
          </a:p>
        </p:txBody>
      </p:sp>
      <p:sp>
        <p:nvSpPr>
          <p:cNvPr id="68624" name="Text Box 16"/>
          <p:cNvSpPr txBox="1">
            <a:spLocks noChangeArrowheads="1"/>
          </p:cNvSpPr>
          <p:nvPr/>
        </p:nvSpPr>
        <p:spPr bwMode="auto">
          <a:xfrm>
            <a:off x="0" y="5881688"/>
            <a:ext cx="8534400" cy="860425"/>
          </a:xfrm>
          <a:prstGeom prst="rect">
            <a:avLst/>
          </a:prstGeom>
          <a:noFill/>
          <a:ln w="9525">
            <a:noFill/>
            <a:miter lim="800000"/>
          </a:ln>
        </p:spPr>
        <p:txBody>
          <a:bodyPr>
            <a:spAutoFit/>
          </a:bodyPr>
          <a:lstStyle/>
          <a:p>
            <a:pPr>
              <a:lnSpc>
                <a:spcPct val="90000"/>
              </a:lnSpc>
              <a:spcBef>
                <a:spcPct val="50000"/>
              </a:spcBef>
              <a:buClr>
                <a:srgbClr val="FF5050"/>
              </a:buClr>
              <a:buFont typeface="Wingdings" panose="05000000000000000000" pitchFamily="2" charset="2"/>
              <a:buChar char="v"/>
            </a:pPr>
            <a:r>
              <a:rPr lang="en-US" altLang="zh-CN" sz="2800" b="1">
                <a:ea typeface="楷体_GB2312"/>
                <a:cs typeface="楷体_GB2312"/>
              </a:rPr>
              <a:t>  </a:t>
            </a:r>
            <a:r>
              <a:rPr lang="zh-CN" altLang="en-US" sz="2800" b="1">
                <a:ea typeface="楷体_GB2312"/>
                <a:cs typeface="楷体_GB2312"/>
              </a:rPr>
              <a:t>后来从蔬菜、水果等食物中不断发现并分离出新的维生素。缺乏特定维生素与特定疾病的关系。</a:t>
            </a:r>
            <a:endParaRPr lang="zh-CN" altLang="en-US" sz="2800" b="1">
              <a:ea typeface="楷体_GB2312"/>
              <a:cs typeface="楷体_GB2312"/>
            </a:endParaRPr>
          </a:p>
        </p:txBody>
      </p:sp>
      <p:pic>
        <p:nvPicPr>
          <p:cNvPr id="36874" name="Picture 4" descr="06vita6"/>
          <p:cNvPicPr>
            <a:picLocks noChangeAspect="1" noChangeArrowheads="1"/>
          </p:cNvPicPr>
          <p:nvPr/>
        </p:nvPicPr>
        <p:blipFill>
          <a:blip r:embed="rId3"/>
          <a:srcRect/>
          <a:stretch>
            <a:fillRect/>
          </a:stretch>
        </p:blipFill>
        <p:spPr bwMode="auto">
          <a:xfrm>
            <a:off x="323850" y="3654425"/>
            <a:ext cx="3887788" cy="114300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86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C7163297-F267-40F0-99FD-ADC95F9B4922}"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37890"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E0051D6F-983D-4F63-B7B7-E57A78FE6C0B}" type="slidenum">
              <a:rPr kumimoji="0" lang="en-US" altLang="zh-CN" sz="1400" b="1">
                <a:solidFill>
                  <a:srgbClr val="FFFFFF"/>
                </a:solidFill>
              </a:rPr>
            </a:fld>
            <a:endParaRPr kumimoji="0" lang="en-US" altLang="zh-CN" sz="1400" b="1">
              <a:solidFill>
                <a:srgbClr val="FFFFFF"/>
              </a:solidFill>
            </a:endParaRPr>
          </a:p>
        </p:txBody>
      </p:sp>
      <p:sp>
        <p:nvSpPr>
          <p:cNvPr id="211987" name="Text Box 19"/>
          <p:cNvSpPr txBox="1">
            <a:spLocks noChangeArrowheads="1"/>
          </p:cNvSpPr>
          <p:nvPr/>
        </p:nvSpPr>
        <p:spPr bwMode="auto">
          <a:xfrm>
            <a:off x="214313" y="857250"/>
            <a:ext cx="8678862" cy="1165225"/>
          </a:xfrm>
          <a:prstGeom prst="rect">
            <a:avLst/>
          </a:prstGeom>
          <a:noFill/>
          <a:ln w="9525">
            <a:noFill/>
            <a:miter lim="800000"/>
          </a:ln>
        </p:spPr>
        <p:txBody>
          <a:bodyPr>
            <a:spAutoFit/>
          </a:bodyPr>
          <a:lstStyle/>
          <a:p>
            <a:pPr>
              <a:lnSpc>
                <a:spcPct val="110000"/>
              </a:lnSpc>
              <a:spcBef>
                <a:spcPct val="50000"/>
              </a:spcBef>
              <a:buClr>
                <a:srgbClr val="FF5050"/>
              </a:buClr>
              <a:buFont typeface="Wingdings" panose="05000000000000000000" pitchFamily="2" charset="2"/>
              <a:buChar char="v"/>
            </a:pPr>
            <a:r>
              <a:rPr lang="en-US" altLang="zh-CN" sz="3200" b="1">
                <a:ea typeface="楷体_GB2312"/>
                <a:cs typeface="Times New Roman" panose="02020603050405020304" pitchFamily="18" charset="0"/>
              </a:rPr>
              <a:t>1928</a:t>
            </a:r>
            <a:r>
              <a:rPr lang="zh-CN" altLang="en-US" sz="3200" b="1">
                <a:latin typeface="楷体_GB2312"/>
                <a:ea typeface="楷体_GB2312"/>
                <a:cs typeface="Times New Roman" panose="02020603050405020304" pitchFamily="18" charset="0"/>
              </a:rPr>
              <a:t>年，由英国的</a:t>
            </a:r>
            <a:r>
              <a:rPr lang="en-US" altLang="zh-CN" sz="3200" b="1">
                <a:ea typeface="楷体_GB2312"/>
                <a:cs typeface="Times New Roman" panose="02020603050405020304" pitchFamily="18" charset="0"/>
              </a:rPr>
              <a:t>Alesander Fleming</a:t>
            </a:r>
            <a:r>
              <a:rPr lang="en-US" altLang="zh-CN" sz="3200" b="1">
                <a:latin typeface="楷体_GB2312"/>
                <a:ea typeface="楷体_GB2312"/>
                <a:cs typeface="Times New Roman" panose="02020603050405020304" pitchFamily="18" charset="0"/>
              </a:rPr>
              <a:t>(</a:t>
            </a:r>
            <a:r>
              <a:rPr lang="zh-CN" altLang="en-US" sz="3200" b="1">
                <a:latin typeface="楷体_GB2312"/>
                <a:ea typeface="楷体_GB2312"/>
                <a:cs typeface="Times New Roman" panose="02020603050405020304" pitchFamily="18" charset="0"/>
              </a:rPr>
              <a:t>弗莱明</a:t>
            </a:r>
            <a:r>
              <a:rPr lang="en-US" altLang="zh-CN" sz="3200" b="1">
                <a:latin typeface="楷体_GB2312"/>
                <a:ea typeface="楷体_GB2312"/>
                <a:cs typeface="Times New Roman" panose="02020603050405020304" pitchFamily="18" charset="0"/>
              </a:rPr>
              <a:t>)</a:t>
            </a:r>
            <a:r>
              <a:rPr lang="zh-CN" altLang="en-US" sz="3200" b="1">
                <a:latin typeface="楷体_GB2312"/>
                <a:ea typeface="楷体_GB2312"/>
                <a:cs typeface="Times New Roman" panose="02020603050405020304" pitchFamily="18" charset="0"/>
              </a:rPr>
              <a:t>在一次偶然的实验中发现。 </a:t>
            </a:r>
            <a:endParaRPr lang="zh-CN" altLang="en-US" sz="3200" b="1">
              <a:latin typeface="楷体_GB2312"/>
              <a:ea typeface="楷体_GB2312"/>
              <a:cs typeface="Times New Roman" panose="02020603050405020304" pitchFamily="18" charset="0"/>
            </a:endParaRPr>
          </a:p>
        </p:txBody>
      </p:sp>
      <p:pic>
        <p:nvPicPr>
          <p:cNvPr id="37892" name="Picture 21" descr="弗来明"/>
          <p:cNvPicPr>
            <a:picLocks noChangeAspect="1" noChangeArrowheads="1"/>
          </p:cNvPicPr>
          <p:nvPr/>
        </p:nvPicPr>
        <p:blipFill>
          <a:blip r:embed="rId1"/>
          <a:srcRect/>
          <a:stretch>
            <a:fillRect/>
          </a:stretch>
        </p:blipFill>
        <p:spPr bwMode="auto">
          <a:xfrm>
            <a:off x="214313" y="3857625"/>
            <a:ext cx="2879725" cy="2303463"/>
          </a:xfrm>
          <a:prstGeom prst="rect">
            <a:avLst/>
          </a:prstGeom>
          <a:noFill/>
          <a:ln w="9525">
            <a:noFill/>
            <a:miter lim="800000"/>
            <a:headEnd/>
            <a:tailEnd/>
          </a:ln>
        </p:spPr>
      </p:pic>
      <p:pic>
        <p:nvPicPr>
          <p:cNvPr id="37893" name="Picture 30" descr="2009122111739602"/>
          <p:cNvPicPr>
            <a:picLocks noChangeAspect="1" noChangeArrowheads="1"/>
          </p:cNvPicPr>
          <p:nvPr/>
        </p:nvPicPr>
        <p:blipFill>
          <a:blip r:embed="rId2"/>
          <a:srcRect/>
          <a:stretch>
            <a:fillRect/>
          </a:stretch>
        </p:blipFill>
        <p:spPr bwMode="auto">
          <a:xfrm>
            <a:off x="3214688" y="3643313"/>
            <a:ext cx="2597150" cy="2808287"/>
          </a:xfrm>
          <a:prstGeom prst="rect">
            <a:avLst/>
          </a:prstGeom>
          <a:noFill/>
          <a:ln w="9525">
            <a:noFill/>
            <a:miter lim="800000"/>
            <a:headEnd/>
            <a:tailEnd/>
          </a:ln>
        </p:spPr>
      </p:pic>
      <p:pic>
        <p:nvPicPr>
          <p:cNvPr id="37894" name="Picture 32" descr="二战宣传画：感谢青霉素，伤兵可以安然回家"/>
          <p:cNvPicPr>
            <a:picLocks noChangeAspect="1" noChangeArrowheads="1"/>
          </p:cNvPicPr>
          <p:nvPr/>
        </p:nvPicPr>
        <p:blipFill>
          <a:blip r:embed="rId3"/>
          <a:srcRect/>
          <a:stretch>
            <a:fillRect/>
          </a:stretch>
        </p:blipFill>
        <p:spPr bwMode="auto">
          <a:xfrm>
            <a:off x="5857875" y="3929063"/>
            <a:ext cx="2843213" cy="2405062"/>
          </a:xfrm>
          <a:prstGeom prst="rect">
            <a:avLst/>
          </a:prstGeom>
          <a:noFill/>
          <a:ln w="9525">
            <a:noFill/>
            <a:miter lim="800000"/>
            <a:headEnd/>
            <a:tailEnd/>
          </a:ln>
        </p:spPr>
      </p:pic>
      <p:sp>
        <p:nvSpPr>
          <p:cNvPr id="9" name="Text Box 2"/>
          <p:cNvSpPr txBox="1">
            <a:spLocks noChangeArrowheads="1"/>
          </p:cNvSpPr>
          <p:nvPr/>
        </p:nvSpPr>
        <p:spPr bwMode="auto">
          <a:xfrm>
            <a:off x="179388" y="115888"/>
            <a:ext cx="3024187" cy="641350"/>
          </a:xfrm>
          <a:prstGeom prst="rect">
            <a:avLst/>
          </a:prstGeom>
          <a:solidFill>
            <a:schemeClr val="accent1"/>
          </a:solidFill>
          <a:ln w="9525">
            <a:noFill/>
            <a:miter lim="800000"/>
          </a:ln>
          <a:effectLst/>
        </p:spPr>
        <p:txBody>
          <a:bodyPr>
            <a:spAutoFit/>
          </a:bodyPr>
          <a:lstStyle/>
          <a:p>
            <a:pPr algn="ctr">
              <a:spcBef>
                <a:spcPct val="50000"/>
              </a:spcBef>
              <a:defRPr/>
            </a:pPr>
            <a:r>
              <a:rPr lang="en-US" altLang="zh-CN" sz="3600" b="1" dirty="0">
                <a:solidFill>
                  <a:schemeClr val="folHlink"/>
                </a:solidFill>
                <a:effectLst>
                  <a:outerShdw blurRad="38100" dist="38100" dir="2700000" algn="tl">
                    <a:srgbClr val="000000"/>
                  </a:outerShdw>
                </a:effectLst>
                <a:ea typeface="楷体_GB2312" pitchFamily="49" charset="-122"/>
              </a:rPr>
              <a:t>2.</a:t>
            </a:r>
            <a:r>
              <a:rPr lang="en-US" altLang="zh-CN" sz="3600" b="1" dirty="0">
                <a:solidFill>
                  <a:schemeClr val="folHlink"/>
                </a:solidFill>
                <a:effectLst>
                  <a:outerShdw blurRad="38100" dist="38100" dir="2700000" algn="tl">
                    <a:srgbClr val="000000"/>
                  </a:outerShdw>
                </a:effectLst>
                <a:latin typeface="楷体_GB2312" pitchFamily="49" charset="-122"/>
                <a:ea typeface="楷体_GB2312" pitchFamily="49" charset="-122"/>
              </a:rPr>
              <a:t> </a:t>
            </a:r>
            <a:r>
              <a:rPr lang="zh-CN" altLang="en-US" sz="3600" b="1" dirty="0">
                <a:solidFill>
                  <a:schemeClr val="folHlink"/>
                </a:solidFill>
                <a:effectLst>
                  <a:outerShdw blurRad="38100" dist="38100" dir="2700000" algn="tl">
                    <a:srgbClr val="000000"/>
                  </a:outerShdw>
                </a:effectLst>
                <a:latin typeface="楷体_GB2312" pitchFamily="49" charset="-122"/>
                <a:ea typeface="楷体_GB2312" pitchFamily="49" charset="-122"/>
              </a:rPr>
              <a:t>盘尼西林</a:t>
            </a:r>
            <a:r>
              <a:rPr lang="zh-CN" altLang="en-US" sz="3600" b="1" dirty="0">
                <a:solidFill>
                  <a:srgbClr val="FFFF00"/>
                </a:solidFill>
                <a:effectLst>
                  <a:outerShdw blurRad="38100" dist="38100" dir="2700000" algn="tl">
                    <a:srgbClr val="000000"/>
                  </a:outerShdw>
                </a:effectLst>
                <a:latin typeface="楷体_GB2312" pitchFamily="49" charset="-122"/>
                <a:ea typeface="楷体_GB2312" pitchFamily="49" charset="-122"/>
              </a:rPr>
              <a:t> </a:t>
            </a:r>
            <a:endParaRPr lang="zh-CN" altLang="en-US" sz="3600" b="1" dirty="0">
              <a:solidFill>
                <a:srgbClr val="FFFF00"/>
              </a:solidFill>
              <a:effectLst>
                <a:outerShdw blurRad="38100" dist="38100" dir="2700000" algn="tl">
                  <a:srgbClr val="000000"/>
                </a:outerShdw>
              </a:effectLst>
              <a:latin typeface="楷体_GB2312" pitchFamily="49" charset="-122"/>
              <a:ea typeface="楷体_GB2312" pitchFamily="49" charset="-122"/>
            </a:endParaRPr>
          </a:p>
        </p:txBody>
      </p:sp>
      <p:pic>
        <p:nvPicPr>
          <p:cNvPr id="37896" name="Picture 1046" descr="青霉素结构式"/>
          <p:cNvPicPr>
            <a:picLocks noChangeAspect="1" noChangeArrowheads="1"/>
          </p:cNvPicPr>
          <p:nvPr/>
        </p:nvPicPr>
        <p:blipFill>
          <a:blip r:embed="rId4"/>
          <a:srcRect/>
          <a:stretch>
            <a:fillRect/>
          </a:stretch>
        </p:blipFill>
        <p:spPr bwMode="auto">
          <a:xfrm>
            <a:off x="2214563" y="2000250"/>
            <a:ext cx="4895850" cy="1646238"/>
          </a:xfrm>
          <a:prstGeom prst="rect">
            <a:avLst/>
          </a:prstGeom>
          <a:noFill/>
          <a:ln w="9525">
            <a:noFill/>
            <a:miter lim="800000"/>
            <a:headEnd/>
            <a:tailEnd/>
          </a:ln>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11987"/>
                                        </p:tgtEl>
                                        <p:attrNameLst>
                                          <p:attrName>style.visibility</p:attrName>
                                        </p:attrNameLst>
                                      </p:cBhvr>
                                      <p:to>
                                        <p:strVal val="visible"/>
                                      </p:to>
                                    </p:set>
                                    <p:animEffect transition="in" filter="checkerboard(across)">
                                      <p:cBhvr>
                                        <p:cTn id="7" dur="500"/>
                                        <p:tgtEl>
                                          <p:spTgt spid="211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87"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84BC3D9E-854B-42B3-920F-8A9BB373DEED}"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103426"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ED7151B4-40C3-4210-B27B-95E411175A22}" type="slidenum">
              <a:rPr kumimoji="0" lang="en-US" altLang="zh-CN" sz="1400" b="1">
                <a:solidFill>
                  <a:srgbClr val="FFFFFF"/>
                </a:solidFill>
              </a:rPr>
            </a:fld>
            <a:endParaRPr kumimoji="0" lang="en-US" altLang="zh-CN" sz="1400" b="1">
              <a:solidFill>
                <a:srgbClr val="FFFFFF"/>
              </a:solidFill>
            </a:endParaRPr>
          </a:p>
        </p:txBody>
      </p:sp>
      <p:sp>
        <p:nvSpPr>
          <p:cNvPr id="103427" name="Rectangle 3"/>
          <p:cNvSpPr>
            <a:spLocks noChangeArrowheads="1"/>
          </p:cNvSpPr>
          <p:nvPr/>
        </p:nvSpPr>
        <p:spPr bwMode="auto">
          <a:xfrm>
            <a:off x="611560" y="1702472"/>
            <a:ext cx="7632700" cy="1081087"/>
          </a:xfrm>
          <a:prstGeom prst="rect">
            <a:avLst/>
          </a:prstGeom>
          <a:noFill/>
          <a:ln w="9525">
            <a:noFill/>
            <a:miter lim="800000"/>
          </a:ln>
        </p:spPr>
        <p:txBody>
          <a:bodyPr anchor="ctr"/>
          <a:lstStyle/>
          <a:p>
            <a:pPr marL="1117600" indent="-1117600" algn="ctr"/>
            <a:r>
              <a:rPr lang="zh-CN" altLang="en-US" sz="6000" b="1" dirty="0">
                <a:solidFill>
                  <a:schemeClr val="tx2"/>
                </a:solidFill>
                <a:ea typeface="华文行楷" panose="02010800040101010101" charset="-122"/>
                <a:cs typeface="华文行楷" panose="02010800040101010101" charset="-122"/>
              </a:rPr>
              <a:t>基础化学</a:t>
            </a:r>
            <a:br>
              <a:rPr lang="zh-CN" altLang="en-US" sz="6000" b="1" dirty="0">
                <a:solidFill>
                  <a:schemeClr val="tx2"/>
                </a:solidFill>
                <a:ea typeface="华文行楷" panose="02010800040101010101" charset="-122"/>
                <a:cs typeface="华文行楷" panose="02010800040101010101" charset="-122"/>
              </a:rPr>
            </a:br>
            <a:endParaRPr lang="zh-CN" altLang="en-US" sz="4000" b="1" dirty="0">
              <a:solidFill>
                <a:schemeClr val="tx2"/>
              </a:solidFill>
            </a:endParaRPr>
          </a:p>
        </p:txBody>
      </p:sp>
      <p:sp>
        <p:nvSpPr>
          <p:cNvPr id="103428" name="Rectangle 4"/>
          <p:cNvSpPr>
            <a:spLocks noChangeArrowheads="1"/>
          </p:cNvSpPr>
          <p:nvPr/>
        </p:nvSpPr>
        <p:spPr bwMode="auto">
          <a:xfrm>
            <a:off x="1300163" y="2813112"/>
            <a:ext cx="7386637" cy="1323439"/>
          </a:xfrm>
          <a:prstGeom prst="rect">
            <a:avLst/>
          </a:prstGeom>
          <a:noFill/>
          <a:ln w="9525">
            <a:noFill/>
            <a:miter lim="800000"/>
          </a:ln>
        </p:spPr>
        <p:txBody>
          <a:bodyPr>
            <a:spAutoFit/>
          </a:bodyPr>
          <a:lstStyle/>
          <a:p>
            <a:r>
              <a:rPr lang="zh-CN" altLang="en-US" sz="4000" b="1" dirty="0">
                <a:latin typeface="楷体_GB2312"/>
                <a:ea typeface="楷体_GB2312"/>
                <a:cs typeface="楷体_GB2312"/>
              </a:rPr>
              <a:t>授课教师： 黄  兰</a:t>
            </a:r>
            <a:endParaRPr lang="zh-CN" altLang="en-US" sz="4000" b="1" dirty="0">
              <a:latin typeface="楷体_GB2312"/>
              <a:ea typeface="楷体_GB2312"/>
              <a:cs typeface="楷体_GB2312"/>
            </a:endParaRPr>
          </a:p>
          <a:p>
            <a:r>
              <a:rPr lang="zh-CN" altLang="en-US" sz="4000" b="1" dirty="0">
                <a:latin typeface="楷体_GB2312"/>
                <a:ea typeface="楷体_GB2312"/>
                <a:cs typeface="楷体_GB2312"/>
              </a:rPr>
              <a:t>　　　　　 </a:t>
            </a:r>
            <a:r>
              <a:rPr lang="zh-CN" altLang="en-US" sz="4000" b="1" dirty="0" smtClean="0">
                <a:latin typeface="楷体_GB2312"/>
                <a:ea typeface="楷体_GB2312"/>
                <a:cs typeface="楷体_GB2312"/>
              </a:rPr>
              <a:t>卢  玲</a:t>
            </a:r>
            <a:r>
              <a:rPr lang="zh-CN" altLang="en-US" sz="4000" b="1" dirty="0">
                <a:latin typeface="楷体_GB2312"/>
                <a:ea typeface="楷体_GB2312"/>
                <a:cs typeface="楷体_GB2312"/>
              </a:rPr>
              <a:t>　　　</a:t>
            </a:r>
            <a:endParaRPr lang="zh-CN" altLang="en-US" sz="4000" b="1" dirty="0">
              <a:latin typeface="楷体_GB2312"/>
              <a:ea typeface="楷体_GB2312"/>
              <a:cs typeface="楷体_GB2312"/>
            </a:endParaRPr>
          </a:p>
        </p:txBody>
      </p:sp>
      <p:sp>
        <p:nvSpPr>
          <p:cNvPr id="148485" name="Text Box 5"/>
          <p:cNvSpPr txBox="1">
            <a:spLocks noChangeArrowheads="1"/>
          </p:cNvSpPr>
          <p:nvPr/>
        </p:nvSpPr>
        <p:spPr bwMode="auto">
          <a:xfrm>
            <a:off x="1300163" y="5579084"/>
            <a:ext cx="5841664" cy="646331"/>
          </a:xfrm>
          <a:prstGeom prst="rect">
            <a:avLst/>
          </a:prstGeom>
          <a:noFill/>
          <a:ln w="9525">
            <a:noFill/>
            <a:miter lim="800000"/>
          </a:ln>
        </p:spPr>
        <p:txBody>
          <a:bodyPr wrap="none">
            <a:spAutoFit/>
          </a:bodyPr>
          <a:lstStyle/>
          <a:p>
            <a:r>
              <a:rPr lang="en-US" altLang="zh-CN" sz="3600" b="1" dirty="0">
                <a:solidFill>
                  <a:schemeClr val="tx2"/>
                </a:solidFill>
              </a:rPr>
              <a:t>E-mail</a:t>
            </a:r>
            <a:r>
              <a:rPr lang="zh-CN" altLang="en-US" sz="3600" dirty="0" smtClean="0"/>
              <a:t>：</a:t>
            </a:r>
            <a:r>
              <a:rPr lang="en-US" altLang="zh-CN" sz="3600" dirty="0" smtClean="0"/>
              <a:t>yswsea@smu.edu.cn</a:t>
            </a:r>
            <a:endParaRPr lang="en-US" altLang="zh-CN" sz="3600" dirty="0"/>
          </a:p>
        </p:txBody>
      </p:sp>
      <p:pic>
        <p:nvPicPr>
          <p:cNvPr id="103430" name="Picture 6" descr="logo"/>
          <p:cNvPicPr>
            <a:picLocks noChangeAspect="1" noChangeArrowheads="1"/>
          </p:cNvPicPr>
          <p:nvPr/>
        </p:nvPicPr>
        <p:blipFill>
          <a:blip r:embed="rId1"/>
          <a:srcRect/>
          <a:stretch>
            <a:fillRect/>
          </a:stretch>
        </p:blipFill>
        <p:spPr bwMode="auto">
          <a:xfrm>
            <a:off x="0" y="-26988"/>
            <a:ext cx="9144000" cy="1439863"/>
          </a:xfrm>
          <a:prstGeom prst="rect">
            <a:avLst/>
          </a:prstGeom>
          <a:noFill/>
          <a:ln w="9525">
            <a:noFill/>
            <a:miter lim="800000"/>
            <a:headEnd/>
            <a:tailEnd/>
          </a:ln>
        </p:spPr>
      </p:pic>
      <p:sp>
        <p:nvSpPr>
          <p:cNvPr id="9" name="Rectangle 3"/>
          <p:cNvSpPr txBox="1">
            <a:spLocks noRot="1" noChangeArrowheads="1"/>
          </p:cNvSpPr>
          <p:nvPr/>
        </p:nvSpPr>
        <p:spPr bwMode="auto">
          <a:xfrm>
            <a:off x="611560" y="4677137"/>
            <a:ext cx="7286625" cy="575468"/>
          </a:xfrm>
          <a:prstGeom prst="rect">
            <a:avLst/>
          </a:prstGeom>
          <a:noFill/>
          <a:ln w="9525">
            <a:noFill/>
            <a:miter lim="800000"/>
          </a:ln>
        </p:spPr>
        <p:txBody>
          <a:bodyPr/>
          <a:lstStyle/>
          <a:p>
            <a:pPr marL="273050" indent="-273050">
              <a:lnSpc>
                <a:spcPct val="80000"/>
              </a:lnSpc>
              <a:spcBef>
                <a:spcPts val="600"/>
              </a:spcBef>
              <a:buClr>
                <a:schemeClr val="accent1"/>
              </a:buClr>
              <a:buSzPct val="70000"/>
            </a:pPr>
            <a:r>
              <a:rPr kumimoji="0" lang="zh-CN" altLang="en-US" sz="3600" dirty="0">
                <a:solidFill>
                  <a:srgbClr val="002060"/>
                </a:solidFill>
                <a:latin typeface="楷体_GB2312"/>
                <a:ea typeface="楷体_GB2312"/>
                <a:cs typeface="楷体_GB2312"/>
              </a:rPr>
              <a:t>   </a:t>
            </a:r>
            <a:r>
              <a:rPr kumimoji="0" lang="zh-CN" altLang="en-US" sz="3600" b="1" dirty="0">
                <a:solidFill>
                  <a:srgbClr val="002060"/>
                </a:solidFill>
                <a:latin typeface="楷体_GB2312"/>
                <a:ea typeface="楷体_GB2312"/>
                <a:cs typeface="楷体_GB2312"/>
              </a:rPr>
              <a:t>联系电话</a:t>
            </a:r>
            <a:r>
              <a:rPr kumimoji="0" lang="zh-CN" altLang="en-US" sz="3600" dirty="0" smtClean="0">
                <a:solidFill>
                  <a:srgbClr val="002060"/>
                </a:solidFill>
                <a:latin typeface="楷体_GB2312"/>
                <a:ea typeface="楷体_GB2312"/>
                <a:cs typeface="楷体_GB2312"/>
              </a:rPr>
              <a:t>：</a:t>
            </a:r>
            <a:r>
              <a:rPr kumimoji="0" lang="en-US" altLang="zh-CN" sz="3600" dirty="0">
                <a:solidFill>
                  <a:srgbClr val="002060"/>
                </a:solidFill>
                <a:latin typeface="Century Schoolbook"/>
                <a:ea typeface="楷体_GB2312"/>
                <a:cs typeface="楷体_GB2312"/>
              </a:rPr>
              <a:t>13751887358</a:t>
            </a:r>
            <a:r>
              <a:rPr kumimoji="0" lang="zh-CN" altLang="en-US" sz="3600" dirty="0">
                <a:solidFill>
                  <a:srgbClr val="002060"/>
                </a:solidFill>
                <a:latin typeface="楷体_GB2312"/>
                <a:ea typeface="楷体_GB2312"/>
                <a:cs typeface="楷体_GB2312"/>
              </a:rPr>
              <a:t>（</a:t>
            </a:r>
            <a:r>
              <a:rPr kumimoji="0" lang="en-US" altLang="zh-CN" sz="3600" dirty="0">
                <a:solidFill>
                  <a:srgbClr val="002060"/>
                </a:solidFill>
                <a:latin typeface="Century Schoolbook"/>
                <a:ea typeface="楷体_GB2312"/>
                <a:cs typeface="楷体_GB2312"/>
              </a:rPr>
              <a:t>T</a:t>
            </a:r>
            <a:r>
              <a:rPr kumimoji="0" lang="zh-CN" altLang="en-US" sz="3600" dirty="0" smtClean="0">
                <a:solidFill>
                  <a:srgbClr val="002060"/>
                </a:solidFill>
                <a:latin typeface="楷体_GB2312"/>
                <a:ea typeface="楷体_GB2312"/>
                <a:cs typeface="楷体_GB2312"/>
              </a:rPr>
              <a:t>）</a:t>
            </a:r>
            <a:endParaRPr kumimoji="0" lang="zh-CN" altLang="en-US" sz="3600" dirty="0">
              <a:solidFill>
                <a:srgbClr val="002060"/>
              </a:solidFill>
              <a:latin typeface="楷体_GB2312"/>
              <a:ea typeface="楷体_GB2312"/>
              <a:cs typeface="楷体_GB2312"/>
            </a:endParaRPr>
          </a:p>
          <a:p>
            <a:pPr marL="273050" indent="-273050">
              <a:lnSpc>
                <a:spcPct val="80000"/>
              </a:lnSpc>
              <a:spcBef>
                <a:spcPts val="600"/>
              </a:spcBef>
              <a:buClr>
                <a:schemeClr val="accent1"/>
              </a:buClr>
              <a:buSzPct val="70000"/>
            </a:pPr>
            <a:r>
              <a:rPr kumimoji="0" lang="zh-CN" altLang="en-US" sz="3600" dirty="0">
                <a:solidFill>
                  <a:srgbClr val="002060"/>
                </a:solidFill>
                <a:latin typeface="楷体_GB2312"/>
                <a:ea typeface="楷体_GB2312"/>
                <a:cs typeface="楷体_GB2312"/>
              </a:rPr>
              <a:t>            </a:t>
            </a:r>
            <a:endParaRPr kumimoji="0" lang="zh-CN" altLang="en-US" sz="3600" dirty="0">
              <a:solidFill>
                <a:srgbClr val="002060"/>
              </a:solidFill>
              <a:latin typeface="楷体_GB2312"/>
              <a:ea typeface="楷体_GB2312"/>
              <a:cs typeface="楷体_GB231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ox(in)">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box(in)">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8485"/>
                                        </p:tgtEl>
                                        <p:attrNameLst>
                                          <p:attrName>style.visibility</p:attrName>
                                        </p:attrNameLst>
                                      </p:cBhvr>
                                      <p:to>
                                        <p:strVal val="visible"/>
                                      </p:to>
                                    </p:set>
                                    <p:anim calcmode="lin" valueType="num">
                                      <p:cBhvr additive="base">
                                        <p:cTn id="17" dur="500" fill="hold"/>
                                        <p:tgtEl>
                                          <p:spTgt spid="148485"/>
                                        </p:tgtEl>
                                        <p:attrNameLst>
                                          <p:attrName>ppt_x</p:attrName>
                                        </p:attrNameLst>
                                      </p:cBhvr>
                                      <p:tavLst>
                                        <p:tav tm="0">
                                          <p:val>
                                            <p:strVal val="#ppt_x"/>
                                          </p:val>
                                        </p:tav>
                                        <p:tav tm="100000">
                                          <p:val>
                                            <p:strVal val="#ppt_x"/>
                                          </p:val>
                                        </p:tav>
                                      </p:tavLst>
                                    </p:anim>
                                    <p:anim calcmode="lin" valueType="num">
                                      <p:cBhvr additive="base">
                                        <p:cTn id="18" dur="500" fill="hold"/>
                                        <p:tgtEl>
                                          <p:spTgt spid="1484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5" grpId="0"/>
      <p:bldP spid="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7B502AA3-FF69-42B1-B9C4-723AD556E5CC}"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38914"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4BFFE1BA-124F-4114-96DD-B7800226FB06}" type="slidenum">
              <a:rPr kumimoji="0" lang="en-US" altLang="zh-CN" sz="1400" b="1">
                <a:solidFill>
                  <a:srgbClr val="FFFFFF"/>
                </a:solidFill>
              </a:rPr>
            </a:fld>
            <a:endParaRPr kumimoji="0" lang="en-US" altLang="zh-CN" sz="1400" b="1">
              <a:solidFill>
                <a:srgbClr val="FFFFFF"/>
              </a:solidFill>
            </a:endParaRPr>
          </a:p>
        </p:txBody>
      </p:sp>
      <p:sp>
        <p:nvSpPr>
          <p:cNvPr id="212996" name="Text Box 4"/>
          <p:cNvSpPr txBox="1">
            <a:spLocks noChangeArrowheads="1"/>
          </p:cNvSpPr>
          <p:nvPr/>
        </p:nvSpPr>
        <p:spPr bwMode="auto">
          <a:xfrm>
            <a:off x="142875" y="214313"/>
            <a:ext cx="5178425" cy="646112"/>
          </a:xfrm>
          <a:prstGeom prst="rect">
            <a:avLst/>
          </a:prstGeom>
          <a:solidFill>
            <a:schemeClr val="hlink"/>
          </a:solidFill>
          <a:ln w="9525">
            <a:noFill/>
            <a:miter lim="800000"/>
          </a:ln>
          <a:effectLst/>
        </p:spPr>
        <p:txBody>
          <a:bodyPr>
            <a:spAutoFit/>
          </a:bodyPr>
          <a:lstStyle/>
          <a:p>
            <a:pPr algn="ctr">
              <a:spcBef>
                <a:spcPct val="50000"/>
              </a:spcBef>
              <a:defRPr/>
            </a:pPr>
            <a:r>
              <a:rPr lang="en-US" altLang="zh-CN" sz="3600" b="1" dirty="0">
                <a:solidFill>
                  <a:schemeClr val="folHlink"/>
                </a:solidFill>
                <a:effectLst>
                  <a:outerShdw blurRad="38100" dist="38100" dir="2700000" algn="tl">
                    <a:srgbClr val="000000"/>
                  </a:outerShdw>
                </a:effectLst>
                <a:ea typeface="楷体_GB2312" pitchFamily="49" charset="-122"/>
              </a:rPr>
              <a:t>2. </a:t>
            </a:r>
            <a:r>
              <a:rPr lang="zh-CN" altLang="en-US" sz="3600" b="1" dirty="0">
                <a:effectLst>
                  <a:outerShdw blurRad="38100" dist="38100" dir="2700000" algn="tl">
                    <a:srgbClr val="FFFFFF"/>
                  </a:outerShdw>
                </a:effectLst>
                <a:latin typeface="黑体" panose="02010609060101010101" pitchFamily="49" charset="-122"/>
                <a:ea typeface="黑体" panose="02010609060101010101" pitchFamily="49" charset="-122"/>
              </a:rPr>
              <a:t>盘尼西林 </a:t>
            </a:r>
            <a:r>
              <a:rPr lang="en-US" altLang="zh-CN" sz="3200" b="1" dirty="0">
                <a:solidFill>
                  <a:srgbClr val="333399"/>
                </a:solidFill>
                <a:ea typeface="黑体" panose="02010609060101010101" pitchFamily="49" charset="-122"/>
              </a:rPr>
              <a:t>Penicillin</a:t>
            </a:r>
            <a:r>
              <a:rPr lang="en-US" altLang="zh-CN" sz="3600" b="1" dirty="0">
                <a:effectLst>
                  <a:outerShdw blurRad="38100" dist="38100" dir="2700000" algn="tl">
                    <a:srgbClr val="FFFFFF"/>
                  </a:outerShdw>
                </a:effectLst>
                <a:latin typeface="黑体" panose="02010609060101010101" pitchFamily="49" charset="-122"/>
                <a:ea typeface="黑体" panose="02010609060101010101" pitchFamily="49" charset="-122"/>
              </a:rPr>
              <a:t> </a:t>
            </a:r>
            <a:endParaRPr lang="en-US" altLang="zh-CN" sz="3600" b="1" dirty="0">
              <a:effectLst>
                <a:outerShdw blurRad="38100" dist="38100" dir="2700000" algn="tl">
                  <a:srgbClr val="FFFFFF"/>
                </a:outerShdw>
              </a:effectLst>
              <a:latin typeface="黑体" panose="02010609060101010101" pitchFamily="49" charset="-122"/>
              <a:ea typeface="黑体" panose="02010609060101010101" pitchFamily="49" charset="-122"/>
            </a:endParaRPr>
          </a:p>
        </p:txBody>
      </p:sp>
      <p:sp>
        <p:nvSpPr>
          <p:cNvPr id="38916" name="Text Box 10"/>
          <p:cNvSpPr txBox="1">
            <a:spLocks noChangeArrowheads="1"/>
          </p:cNvSpPr>
          <p:nvPr/>
        </p:nvSpPr>
        <p:spPr bwMode="auto">
          <a:xfrm>
            <a:off x="395288" y="5484813"/>
            <a:ext cx="2819400" cy="579437"/>
          </a:xfrm>
          <a:prstGeom prst="rect">
            <a:avLst/>
          </a:prstGeom>
          <a:noFill/>
          <a:ln w="9525">
            <a:noFill/>
            <a:miter lim="800000"/>
          </a:ln>
        </p:spPr>
        <p:txBody>
          <a:bodyPr>
            <a:spAutoFit/>
          </a:bodyPr>
          <a:lstStyle/>
          <a:p>
            <a:pPr algn="ctr"/>
            <a:r>
              <a:rPr lang="zh-CN" altLang="en-US" sz="3200" b="1">
                <a:ea typeface="黑体" panose="02010609060101010101" pitchFamily="49" charset="-122"/>
                <a:cs typeface="Times New Roman" panose="02020603050405020304" pitchFamily="18" charset="0"/>
              </a:rPr>
              <a:t>弗莱明</a:t>
            </a:r>
            <a:endParaRPr lang="zh-CN" altLang="en-US" sz="3200" b="1">
              <a:ea typeface="黑体" panose="02010609060101010101" pitchFamily="49" charset="-122"/>
              <a:cs typeface="Times New Roman" panose="02020603050405020304" pitchFamily="18" charset="0"/>
            </a:endParaRPr>
          </a:p>
        </p:txBody>
      </p:sp>
      <p:pic>
        <p:nvPicPr>
          <p:cNvPr id="38917" name="Picture 11" descr="1945s-fleming"/>
          <p:cNvPicPr>
            <a:picLocks noChangeAspect="1" noChangeArrowheads="1"/>
          </p:cNvPicPr>
          <p:nvPr/>
        </p:nvPicPr>
        <p:blipFill>
          <a:blip r:embed="rId1"/>
          <a:srcRect/>
          <a:stretch>
            <a:fillRect/>
          </a:stretch>
        </p:blipFill>
        <p:spPr bwMode="auto">
          <a:xfrm>
            <a:off x="931863" y="2747963"/>
            <a:ext cx="2487612" cy="2736850"/>
          </a:xfrm>
          <a:prstGeom prst="rect">
            <a:avLst/>
          </a:prstGeom>
          <a:noFill/>
          <a:ln w="9525">
            <a:noFill/>
            <a:miter lim="800000"/>
            <a:headEnd/>
            <a:tailEnd/>
          </a:ln>
        </p:spPr>
      </p:pic>
      <p:pic>
        <p:nvPicPr>
          <p:cNvPr id="38918" name="Picture 12" descr="1945s-chain[1]"/>
          <p:cNvPicPr>
            <a:picLocks noChangeAspect="1" noChangeArrowheads="1"/>
          </p:cNvPicPr>
          <p:nvPr/>
        </p:nvPicPr>
        <p:blipFill>
          <a:blip r:embed="rId2"/>
          <a:srcRect/>
          <a:stretch>
            <a:fillRect/>
          </a:stretch>
        </p:blipFill>
        <p:spPr bwMode="auto">
          <a:xfrm>
            <a:off x="3419475" y="2747963"/>
            <a:ext cx="2549525" cy="2736850"/>
          </a:xfrm>
          <a:prstGeom prst="rect">
            <a:avLst/>
          </a:prstGeom>
          <a:noFill/>
          <a:ln w="9525">
            <a:noFill/>
            <a:miter lim="800000"/>
            <a:headEnd/>
            <a:tailEnd/>
          </a:ln>
        </p:spPr>
      </p:pic>
      <p:sp>
        <p:nvSpPr>
          <p:cNvPr id="38919" name="Rectangle 13"/>
          <p:cNvSpPr>
            <a:spLocks noChangeArrowheads="1"/>
          </p:cNvSpPr>
          <p:nvPr/>
        </p:nvSpPr>
        <p:spPr bwMode="auto">
          <a:xfrm>
            <a:off x="4211638" y="5340350"/>
            <a:ext cx="1676400" cy="720725"/>
          </a:xfrm>
          <a:prstGeom prst="rect">
            <a:avLst/>
          </a:prstGeom>
          <a:noFill/>
          <a:ln w="9525">
            <a:noFill/>
            <a:miter lim="800000"/>
          </a:ln>
        </p:spPr>
        <p:txBody>
          <a:bodyPr anchor="ctr"/>
          <a:lstStyle/>
          <a:p>
            <a:r>
              <a:rPr lang="zh-CN" altLang="en-US" sz="3200" b="1">
                <a:ea typeface="黑体" panose="02010609060101010101" pitchFamily="49" charset="-122"/>
                <a:cs typeface="Times New Roman" panose="02020603050405020304" pitchFamily="18" charset="0"/>
              </a:rPr>
              <a:t>钱恩</a:t>
            </a:r>
            <a:endParaRPr lang="zh-CN" altLang="en-US" sz="3200">
              <a:ea typeface="黑体" panose="02010609060101010101" pitchFamily="49" charset="-122"/>
              <a:cs typeface="Times New Roman" panose="02020603050405020304" pitchFamily="18" charset="0"/>
            </a:endParaRPr>
          </a:p>
        </p:txBody>
      </p:sp>
      <p:sp>
        <p:nvSpPr>
          <p:cNvPr id="38920" name="Rectangle 14"/>
          <p:cNvSpPr>
            <a:spLocks noChangeArrowheads="1"/>
          </p:cNvSpPr>
          <p:nvPr/>
        </p:nvSpPr>
        <p:spPr bwMode="auto">
          <a:xfrm>
            <a:off x="6372225" y="5268913"/>
            <a:ext cx="1676400" cy="792162"/>
          </a:xfrm>
          <a:prstGeom prst="rect">
            <a:avLst/>
          </a:prstGeom>
          <a:noFill/>
          <a:ln w="9525">
            <a:noFill/>
            <a:miter lim="800000"/>
          </a:ln>
        </p:spPr>
        <p:txBody>
          <a:bodyPr anchor="ctr"/>
          <a:lstStyle/>
          <a:p>
            <a:r>
              <a:rPr lang="zh-CN" altLang="en-US" sz="3200" b="1">
                <a:ea typeface="黑体" panose="02010609060101010101" pitchFamily="49" charset="-122"/>
                <a:cs typeface="Times New Roman" panose="02020603050405020304" pitchFamily="18" charset="0"/>
              </a:rPr>
              <a:t>弗洛里</a:t>
            </a:r>
            <a:endParaRPr lang="zh-CN" altLang="en-US" sz="3200">
              <a:ea typeface="黑体" panose="02010609060101010101" pitchFamily="49" charset="-122"/>
              <a:cs typeface="Times New Roman" panose="02020603050405020304" pitchFamily="18" charset="0"/>
            </a:endParaRPr>
          </a:p>
        </p:txBody>
      </p:sp>
      <p:pic>
        <p:nvPicPr>
          <p:cNvPr id="38921" name="Picture 15" descr="1945s-florey"/>
          <p:cNvPicPr>
            <a:picLocks noChangeAspect="1" noChangeArrowheads="1"/>
          </p:cNvPicPr>
          <p:nvPr/>
        </p:nvPicPr>
        <p:blipFill>
          <a:blip r:embed="rId3"/>
          <a:srcRect/>
          <a:stretch>
            <a:fillRect/>
          </a:stretch>
        </p:blipFill>
        <p:spPr bwMode="auto">
          <a:xfrm>
            <a:off x="5940425" y="2747963"/>
            <a:ext cx="2422525" cy="2735262"/>
          </a:xfrm>
          <a:prstGeom prst="rect">
            <a:avLst/>
          </a:prstGeom>
          <a:noFill/>
          <a:ln w="9525">
            <a:noFill/>
            <a:miter lim="800000"/>
            <a:headEnd/>
            <a:tailEnd/>
          </a:ln>
        </p:spPr>
      </p:pic>
      <p:sp>
        <p:nvSpPr>
          <p:cNvPr id="38922" name="Rectangle 16"/>
          <p:cNvSpPr>
            <a:spLocks noChangeArrowheads="1"/>
          </p:cNvSpPr>
          <p:nvPr/>
        </p:nvSpPr>
        <p:spPr bwMode="auto">
          <a:xfrm>
            <a:off x="642938" y="6072188"/>
            <a:ext cx="4681537" cy="609600"/>
          </a:xfrm>
          <a:prstGeom prst="rect">
            <a:avLst/>
          </a:prstGeom>
          <a:noFill/>
          <a:ln w="9525">
            <a:noFill/>
            <a:miter lim="800000"/>
          </a:ln>
        </p:spPr>
        <p:txBody>
          <a:bodyPr anchor="ctr"/>
          <a:lstStyle/>
          <a:p>
            <a:r>
              <a:rPr lang="zh-CN" altLang="en-US" sz="2800" b="1">
                <a:solidFill>
                  <a:srgbClr val="FF0000"/>
                </a:solidFill>
                <a:ea typeface="黑体" panose="02010609060101010101" pitchFamily="49" charset="-122"/>
                <a:cs typeface="Times New Roman" panose="02020603050405020304" pitchFamily="18" charset="0"/>
              </a:rPr>
              <a:t>荣获</a:t>
            </a:r>
            <a:r>
              <a:rPr lang="en-US" altLang="zh-CN" sz="2800" b="1">
                <a:solidFill>
                  <a:srgbClr val="FF0000"/>
                </a:solidFill>
                <a:ea typeface="黑体" panose="02010609060101010101" pitchFamily="49" charset="-122"/>
                <a:cs typeface="Times New Roman" panose="02020603050405020304" pitchFamily="18" charset="0"/>
              </a:rPr>
              <a:t>1945</a:t>
            </a:r>
            <a:r>
              <a:rPr lang="zh-CN" altLang="en-US" sz="2800" b="1">
                <a:solidFill>
                  <a:srgbClr val="FF0000"/>
                </a:solidFill>
                <a:ea typeface="黑体" panose="02010609060101010101" pitchFamily="49" charset="-122"/>
                <a:cs typeface="Times New Roman" panose="02020603050405020304" pitchFamily="18" charset="0"/>
              </a:rPr>
              <a:t>年诺贝尔医学奖</a:t>
            </a:r>
            <a:endParaRPr lang="zh-CN" altLang="en-US" sz="2800" b="1">
              <a:solidFill>
                <a:srgbClr val="FF0000"/>
              </a:solidFill>
              <a:ea typeface="黑体" panose="02010609060101010101" pitchFamily="49" charset="-122"/>
              <a:cs typeface="Times New Roman" panose="02020603050405020304" pitchFamily="18" charset="0"/>
            </a:endParaRPr>
          </a:p>
        </p:txBody>
      </p:sp>
      <p:sp>
        <p:nvSpPr>
          <p:cNvPr id="38923" name="Text Box 4"/>
          <p:cNvSpPr txBox="1">
            <a:spLocks noChangeArrowheads="1"/>
          </p:cNvSpPr>
          <p:nvPr/>
        </p:nvSpPr>
        <p:spPr bwMode="auto">
          <a:xfrm>
            <a:off x="142875" y="1039803"/>
            <a:ext cx="8678863" cy="1708160"/>
          </a:xfrm>
          <a:prstGeom prst="rect">
            <a:avLst/>
          </a:prstGeom>
          <a:noFill/>
          <a:ln w="9525">
            <a:noFill/>
            <a:miter lim="800000"/>
          </a:ln>
        </p:spPr>
        <p:txBody>
          <a:bodyPr>
            <a:spAutoFit/>
          </a:bodyPr>
          <a:lstStyle/>
          <a:p>
            <a:pPr>
              <a:lnSpc>
                <a:spcPct val="125000"/>
              </a:lnSpc>
              <a:spcBef>
                <a:spcPct val="50000"/>
              </a:spcBef>
              <a:buClr>
                <a:srgbClr val="FF5050"/>
              </a:buClr>
              <a:buFont typeface="Wingdings" panose="05000000000000000000" pitchFamily="2" charset="2"/>
              <a:buChar char="v"/>
            </a:pPr>
            <a:r>
              <a:rPr lang="en-US" altLang="zh-CN" sz="2800" b="1" dirty="0">
                <a:ea typeface="楷体_GB2312"/>
                <a:cs typeface="楷体_GB2312"/>
              </a:rPr>
              <a:t> 1940</a:t>
            </a:r>
            <a:r>
              <a:rPr lang="zh-CN" altLang="en-US" sz="2800" b="1" dirty="0">
                <a:ea typeface="楷体_GB2312"/>
                <a:cs typeface="楷体_GB2312"/>
              </a:rPr>
              <a:t>年</a:t>
            </a:r>
            <a:r>
              <a:rPr lang="en-US" altLang="zh-CN" sz="2800" b="1" dirty="0">
                <a:ea typeface="楷体_GB2312"/>
                <a:cs typeface="楷体_GB2312"/>
              </a:rPr>
              <a:t>,</a:t>
            </a:r>
            <a:r>
              <a:rPr lang="zh-CN" altLang="en-US" sz="2800" b="1" dirty="0">
                <a:ea typeface="楷体_GB2312"/>
                <a:cs typeface="楷体_GB2312"/>
              </a:rPr>
              <a:t>牛津大学</a:t>
            </a:r>
            <a:r>
              <a:rPr lang="zh-CN" altLang="en-US" sz="2800" b="1" dirty="0" smtClean="0">
                <a:ea typeface="楷体_GB2312"/>
                <a:cs typeface="楷体_GB2312"/>
              </a:rPr>
              <a:t>化学家 </a:t>
            </a:r>
            <a:r>
              <a:rPr lang="en-US" altLang="zh-CN" sz="2800" b="1" dirty="0" err="1">
                <a:ea typeface="楷体_GB2312"/>
                <a:cs typeface="楷体_GB2312"/>
              </a:rPr>
              <a:t>E.B.Chain</a:t>
            </a:r>
            <a:r>
              <a:rPr lang="zh-CN" altLang="en-US" sz="2800" b="1" dirty="0" smtClean="0">
                <a:ea typeface="楷体_GB2312"/>
                <a:cs typeface="楷体_GB2312"/>
              </a:rPr>
              <a:t>和澳大利亚病理学家</a:t>
            </a:r>
            <a:r>
              <a:rPr lang="en-US" altLang="zh-CN" sz="2800" b="1" dirty="0" smtClean="0">
                <a:ea typeface="楷体_GB2312"/>
                <a:cs typeface="楷体_GB2312"/>
              </a:rPr>
              <a:t>Florey</a:t>
            </a:r>
            <a:r>
              <a:rPr lang="zh-CN" altLang="en-US" sz="2800" b="1" dirty="0" smtClean="0">
                <a:ea typeface="楷体_GB2312"/>
                <a:cs typeface="楷体_GB2312"/>
              </a:rPr>
              <a:t>解决</a:t>
            </a:r>
            <a:r>
              <a:rPr lang="zh-CN" altLang="en-US" sz="2800" b="1" dirty="0">
                <a:ea typeface="楷体_GB2312"/>
                <a:cs typeface="楷体_GB2312"/>
              </a:rPr>
              <a:t>了富集，浓缩盘尼西林的技术瓶颈。</a:t>
            </a:r>
            <a:r>
              <a:rPr lang="en-US" altLang="zh-CN" sz="2800" b="1" dirty="0">
                <a:ea typeface="楷体_GB2312"/>
                <a:cs typeface="楷体_GB2312"/>
              </a:rPr>
              <a:t>1942</a:t>
            </a:r>
            <a:r>
              <a:rPr lang="zh-CN" altLang="en-US" sz="2800" b="1" dirty="0">
                <a:ea typeface="楷体_GB2312"/>
                <a:cs typeface="楷体_GB2312"/>
              </a:rPr>
              <a:t>年</a:t>
            </a:r>
            <a:r>
              <a:rPr lang="en-US" altLang="zh-CN" sz="2800" b="1" dirty="0">
                <a:ea typeface="楷体_GB2312"/>
                <a:cs typeface="楷体_GB2312"/>
              </a:rPr>
              <a:t>, </a:t>
            </a:r>
            <a:r>
              <a:rPr lang="zh-CN" altLang="en-US" sz="2800" b="1" dirty="0">
                <a:ea typeface="楷体_GB2312"/>
                <a:cs typeface="楷体_GB2312"/>
              </a:rPr>
              <a:t>批量生产。</a:t>
            </a:r>
            <a:endParaRPr lang="zh-CN" altLang="en-US" sz="2800" b="1" dirty="0">
              <a:ea typeface="楷体_GB2312"/>
              <a:cs typeface="楷体_GB231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12996"/>
                                        </p:tgtEl>
                                        <p:attrNameLst>
                                          <p:attrName>style.visibility</p:attrName>
                                        </p:attrNameLst>
                                      </p:cBhvr>
                                      <p:to>
                                        <p:strVal val="visible"/>
                                      </p:to>
                                    </p:set>
                                    <p:animEffect transition="in" filter="checkerboard(across)">
                                      <p:cBhvr>
                                        <p:cTn id="7" dur="500"/>
                                        <p:tgtEl>
                                          <p:spTgt spid="212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6"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112B5BD5-A6FF-4954-8962-37B042DD2A53}"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39938"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D810C7D8-4941-4356-ACC6-E2D1D57AA2E6}" type="slidenum">
              <a:rPr kumimoji="0" lang="en-US" altLang="zh-CN" sz="1400" b="1">
                <a:solidFill>
                  <a:srgbClr val="FFFFFF"/>
                </a:solidFill>
              </a:rPr>
            </a:fld>
            <a:endParaRPr kumimoji="0" lang="en-US" altLang="zh-CN" sz="1400" b="1">
              <a:solidFill>
                <a:srgbClr val="FFFFFF"/>
              </a:solidFill>
            </a:endParaRPr>
          </a:p>
        </p:txBody>
      </p:sp>
      <p:pic>
        <p:nvPicPr>
          <p:cNvPr id="39939" name="Picture 13" descr="rosenberg"/>
          <p:cNvPicPr>
            <a:picLocks noChangeAspect="1" noChangeArrowheads="1"/>
          </p:cNvPicPr>
          <p:nvPr/>
        </p:nvPicPr>
        <p:blipFill>
          <a:blip r:embed="rId1"/>
          <a:srcRect/>
          <a:stretch>
            <a:fillRect/>
          </a:stretch>
        </p:blipFill>
        <p:spPr bwMode="auto">
          <a:xfrm>
            <a:off x="742950" y="1790700"/>
            <a:ext cx="2451100" cy="2266950"/>
          </a:xfrm>
          <a:prstGeom prst="rect">
            <a:avLst/>
          </a:prstGeom>
          <a:noFill/>
          <a:ln w="28575">
            <a:solidFill>
              <a:srgbClr val="FF6600"/>
            </a:solidFill>
            <a:miter lim="800000"/>
            <a:headEnd/>
            <a:tailEnd/>
          </a:ln>
        </p:spPr>
      </p:pic>
      <p:sp>
        <p:nvSpPr>
          <p:cNvPr id="39940" name="Text Box 14"/>
          <p:cNvSpPr txBox="1">
            <a:spLocks noChangeArrowheads="1"/>
          </p:cNvSpPr>
          <p:nvPr/>
        </p:nvSpPr>
        <p:spPr bwMode="auto">
          <a:xfrm>
            <a:off x="323850" y="4437063"/>
            <a:ext cx="3052763" cy="1552575"/>
          </a:xfrm>
          <a:prstGeom prst="rect">
            <a:avLst/>
          </a:prstGeom>
          <a:noFill/>
          <a:ln w="9525">
            <a:noFill/>
            <a:miter lim="800000"/>
          </a:ln>
        </p:spPr>
        <p:txBody>
          <a:bodyPr>
            <a:spAutoFit/>
          </a:bodyPr>
          <a:lstStyle/>
          <a:p>
            <a:r>
              <a:rPr kumimoji="0" lang="zh-CN" altLang="en-US" b="1">
                <a:latin typeface="宋体" panose="02010600030101010101" pitchFamily="2" charset="-122"/>
              </a:rPr>
              <a:t>物理学家 </a:t>
            </a:r>
            <a:r>
              <a:rPr kumimoji="0" lang="en-US" altLang="zh-CN" b="1">
                <a:ea typeface="Arial Unicode MS"/>
                <a:cs typeface="Arial Unicode MS"/>
              </a:rPr>
              <a:t>Barnett Rosenberg</a:t>
            </a:r>
            <a:r>
              <a:rPr kumimoji="0" lang="zh-CN" altLang="en-US" b="1">
                <a:latin typeface="宋体" panose="02010600030101010101" pitchFamily="2" charset="-122"/>
                <a:ea typeface="Arial Unicode MS"/>
                <a:cs typeface="Arial Unicode MS"/>
              </a:rPr>
              <a:t>研究</a:t>
            </a:r>
            <a:r>
              <a:rPr kumimoji="0" lang="zh-CN" altLang="en-US" b="1">
                <a:latin typeface="宋体" panose="02010600030101010101" pitchFamily="2" charset="-122"/>
              </a:rPr>
              <a:t>电流和磁场会对细胞的影响－</a:t>
            </a:r>
            <a:r>
              <a:rPr kumimoji="0" lang="en-US" altLang="zh-CN" b="1"/>
              <a:t>Pt</a:t>
            </a:r>
            <a:r>
              <a:rPr kumimoji="0" lang="zh-CN" altLang="en-US" b="1">
                <a:latin typeface="宋体" panose="02010600030101010101" pitchFamily="2" charset="-122"/>
              </a:rPr>
              <a:t>电极</a:t>
            </a:r>
            <a:r>
              <a:rPr kumimoji="0" lang="zh-CN" altLang="en-US" b="1" u="sng">
                <a:latin typeface="宋体" panose="02010600030101010101" pitchFamily="2" charset="-122"/>
              </a:rPr>
              <a:t> </a:t>
            </a:r>
            <a:endParaRPr kumimoji="0" lang="zh-CN" altLang="en-US" b="1" u="sng">
              <a:latin typeface="宋体" panose="02010600030101010101" pitchFamily="2" charset="-122"/>
            </a:endParaRPr>
          </a:p>
        </p:txBody>
      </p:sp>
      <p:pic>
        <p:nvPicPr>
          <p:cNvPr id="39941" name="Picture 15" descr="cell division#2"/>
          <p:cNvPicPr>
            <a:picLocks noChangeAspect="1" noChangeArrowheads="1"/>
          </p:cNvPicPr>
          <p:nvPr/>
        </p:nvPicPr>
        <p:blipFill>
          <a:blip r:embed="rId2"/>
          <a:srcRect/>
          <a:stretch>
            <a:fillRect/>
          </a:stretch>
        </p:blipFill>
        <p:spPr bwMode="auto">
          <a:xfrm>
            <a:off x="3568700" y="3892550"/>
            <a:ext cx="4745038" cy="2524125"/>
          </a:xfrm>
          <a:prstGeom prst="rect">
            <a:avLst/>
          </a:prstGeom>
          <a:noFill/>
          <a:ln w="9525">
            <a:solidFill>
              <a:srgbClr val="FFFF66"/>
            </a:solidFill>
            <a:miter lim="800000"/>
            <a:headEnd/>
            <a:tailEnd/>
          </a:ln>
        </p:spPr>
      </p:pic>
      <p:pic>
        <p:nvPicPr>
          <p:cNvPr id="39942" name="Picture 16" descr="electric field"/>
          <p:cNvPicPr>
            <a:picLocks noChangeAspect="1" noChangeArrowheads="1"/>
          </p:cNvPicPr>
          <p:nvPr/>
        </p:nvPicPr>
        <p:blipFill>
          <a:blip r:embed="rId3"/>
          <a:srcRect/>
          <a:stretch>
            <a:fillRect/>
          </a:stretch>
        </p:blipFill>
        <p:spPr bwMode="auto">
          <a:xfrm>
            <a:off x="3548063" y="1789113"/>
            <a:ext cx="2390775" cy="1954212"/>
          </a:xfrm>
          <a:prstGeom prst="rect">
            <a:avLst/>
          </a:prstGeom>
          <a:noFill/>
          <a:ln w="9525">
            <a:solidFill>
              <a:srgbClr val="FF6600"/>
            </a:solidFill>
            <a:miter lim="800000"/>
            <a:headEnd/>
            <a:tailEnd/>
          </a:ln>
        </p:spPr>
      </p:pic>
      <p:pic>
        <p:nvPicPr>
          <p:cNvPr id="39943" name="Picture 17" descr="magnet b"/>
          <p:cNvPicPr>
            <a:picLocks noChangeAspect="1" noChangeArrowheads="1"/>
          </p:cNvPicPr>
          <p:nvPr/>
        </p:nvPicPr>
        <p:blipFill>
          <a:blip r:embed="rId4"/>
          <a:srcRect/>
          <a:stretch>
            <a:fillRect/>
          </a:stretch>
        </p:blipFill>
        <p:spPr bwMode="auto">
          <a:xfrm>
            <a:off x="6019800" y="1773238"/>
            <a:ext cx="2295525" cy="1965325"/>
          </a:xfrm>
          <a:prstGeom prst="rect">
            <a:avLst/>
          </a:prstGeom>
          <a:noFill/>
          <a:ln w="9525">
            <a:solidFill>
              <a:srgbClr val="FF6600"/>
            </a:solidFill>
            <a:miter lim="800000"/>
            <a:headEnd/>
            <a:tailEnd/>
          </a:ln>
        </p:spPr>
      </p:pic>
      <p:sp>
        <p:nvSpPr>
          <p:cNvPr id="39944" name="Text Box 18"/>
          <p:cNvSpPr txBox="1">
            <a:spLocks noChangeArrowheads="1"/>
          </p:cNvSpPr>
          <p:nvPr/>
        </p:nvSpPr>
        <p:spPr bwMode="auto">
          <a:xfrm>
            <a:off x="7212013" y="6018213"/>
            <a:ext cx="1098550" cy="366712"/>
          </a:xfrm>
          <a:prstGeom prst="rect">
            <a:avLst/>
          </a:prstGeom>
          <a:noFill/>
          <a:ln w="9525">
            <a:noFill/>
            <a:miter lim="800000"/>
          </a:ln>
        </p:spPr>
        <p:txBody>
          <a:bodyPr wrap="none">
            <a:spAutoFit/>
          </a:bodyPr>
          <a:lstStyle/>
          <a:p>
            <a:pPr algn="ctr"/>
            <a:r>
              <a:rPr kumimoji="0" lang="zh-CN" altLang="en-US" sz="1800">
                <a:solidFill>
                  <a:srgbClr val="FFFF00"/>
                </a:solidFill>
                <a:latin typeface="Arial" panose="020B0604020202020204" pitchFamily="34" charset="0"/>
                <a:ea typeface="黑体" panose="02010609060101010101" pitchFamily="49" charset="-122"/>
              </a:rPr>
              <a:t>有丝分裂</a:t>
            </a:r>
            <a:endParaRPr kumimoji="0" lang="zh-CN" altLang="en-US" sz="1800">
              <a:solidFill>
                <a:srgbClr val="FFFF00"/>
              </a:solidFill>
              <a:latin typeface="Arial" panose="020B0604020202020204" pitchFamily="34" charset="0"/>
              <a:ea typeface="黑体" panose="02010609060101010101" pitchFamily="49" charset="-122"/>
            </a:endParaRPr>
          </a:p>
        </p:txBody>
      </p:sp>
      <p:sp>
        <p:nvSpPr>
          <p:cNvPr id="39945" name="Text Box 19"/>
          <p:cNvSpPr txBox="1">
            <a:spLocks noChangeArrowheads="1"/>
          </p:cNvSpPr>
          <p:nvPr/>
        </p:nvSpPr>
        <p:spPr bwMode="auto">
          <a:xfrm>
            <a:off x="7418388" y="3370263"/>
            <a:ext cx="869950" cy="366712"/>
          </a:xfrm>
          <a:prstGeom prst="rect">
            <a:avLst/>
          </a:prstGeom>
          <a:noFill/>
          <a:ln w="9525">
            <a:noFill/>
            <a:miter lim="800000"/>
          </a:ln>
        </p:spPr>
        <p:txBody>
          <a:bodyPr wrap="none">
            <a:spAutoFit/>
          </a:bodyPr>
          <a:lstStyle/>
          <a:p>
            <a:pPr algn="ctr"/>
            <a:r>
              <a:rPr kumimoji="0" lang="zh-CN" altLang="en-US" sz="1800">
                <a:solidFill>
                  <a:srgbClr val="FFFF00"/>
                </a:solidFill>
                <a:latin typeface="Arial" panose="020B0604020202020204" pitchFamily="34" charset="0"/>
                <a:ea typeface="黑体" panose="02010609060101010101" pitchFamily="49" charset="-122"/>
              </a:rPr>
              <a:t>磁场线</a:t>
            </a:r>
            <a:endParaRPr kumimoji="0" lang="zh-CN" altLang="en-US" sz="1800">
              <a:solidFill>
                <a:srgbClr val="FFFF00"/>
              </a:solidFill>
              <a:latin typeface="Arial" panose="020B0604020202020204" pitchFamily="34" charset="0"/>
              <a:ea typeface="黑体" panose="02010609060101010101" pitchFamily="49" charset="-122"/>
            </a:endParaRPr>
          </a:p>
        </p:txBody>
      </p:sp>
      <p:sp>
        <p:nvSpPr>
          <p:cNvPr id="39946" name="Text Box 20"/>
          <p:cNvSpPr txBox="1">
            <a:spLocks noChangeArrowheads="1"/>
          </p:cNvSpPr>
          <p:nvPr/>
        </p:nvSpPr>
        <p:spPr bwMode="auto">
          <a:xfrm>
            <a:off x="5048250" y="3397250"/>
            <a:ext cx="869950" cy="366713"/>
          </a:xfrm>
          <a:prstGeom prst="rect">
            <a:avLst/>
          </a:prstGeom>
          <a:noFill/>
          <a:ln w="9525">
            <a:noFill/>
            <a:miter lim="800000"/>
          </a:ln>
        </p:spPr>
        <p:txBody>
          <a:bodyPr wrap="none">
            <a:spAutoFit/>
          </a:bodyPr>
          <a:lstStyle/>
          <a:p>
            <a:pPr algn="ctr"/>
            <a:r>
              <a:rPr kumimoji="0" lang="zh-CN" altLang="en-US" sz="1800">
                <a:solidFill>
                  <a:schemeClr val="accent2"/>
                </a:solidFill>
                <a:latin typeface="Arial" panose="020B0604020202020204" pitchFamily="34" charset="0"/>
                <a:ea typeface="黑体" panose="02010609060101010101" pitchFamily="49" charset="-122"/>
              </a:rPr>
              <a:t>电场线</a:t>
            </a:r>
            <a:endParaRPr kumimoji="0" lang="zh-CN" altLang="en-US" sz="1800">
              <a:solidFill>
                <a:schemeClr val="accent2"/>
              </a:solidFill>
              <a:latin typeface="Arial" panose="020B0604020202020204" pitchFamily="34" charset="0"/>
              <a:ea typeface="黑体" panose="02010609060101010101" pitchFamily="49" charset="-122"/>
            </a:endParaRPr>
          </a:p>
        </p:txBody>
      </p:sp>
      <p:sp>
        <p:nvSpPr>
          <p:cNvPr id="39947" name="AutoShape 21"/>
          <p:cNvSpPr>
            <a:spLocks noChangeArrowheads="1"/>
          </p:cNvSpPr>
          <p:nvPr/>
        </p:nvSpPr>
        <p:spPr bwMode="auto">
          <a:xfrm>
            <a:off x="285750" y="500063"/>
            <a:ext cx="6494463" cy="835025"/>
          </a:xfrm>
          <a:prstGeom prst="roundRect">
            <a:avLst>
              <a:gd name="adj" fmla="val 16667"/>
            </a:avLst>
          </a:prstGeom>
          <a:solidFill>
            <a:schemeClr val="accent2"/>
          </a:solidFill>
          <a:ln w="9525">
            <a:noFill/>
            <a:round/>
          </a:ln>
        </p:spPr>
        <p:txBody>
          <a:bodyPr anchorCtr="1">
            <a:spAutoFit/>
          </a:bodyPr>
          <a:lstStyle/>
          <a:p>
            <a:pPr algn="ctr"/>
            <a:r>
              <a:rPr lang="zh-CN" altLang="en-US" sz="4400" i="1">
                <a:solidFill>
                  <a:srgbClr val="FFFF00"/>
                </a:solidFill>
                <a:ea typeface="黑体" panose="02010609060101010101" pitchFamily="49" charset="-122"/>
              </a:rPr>
              <a:t>抗癌药物顺铂的故事</a:t>
            </a:r>
            <a:r>
              <a:rPr lang="en-US" altLang="zh-CN" sz="4400" i="1">
                <a:solidFill>
                  <a:srgbClr val="FFFF00"/>
                </a:solidFill>
                <a:latin typeface="Arial Rounded MT Bold"/>
                <a:ea typeface="黑体" panose="02010609060101010101" pitchFamily="49" charset="-122"/>
              </a:rPr>
              <a:t>……</a:t>
            </a:r>
            <a:endParaRPr lang="en-US" altLang="zh-CN" sz="4400" i="1">
              <a:solidFill>
                <a:srgbClr val="FFFF00"/>
              </a:solidFill>
              <a:ea typeface="黑体" panose="02010609060101010101" pitchFamily="49" charset="-122"/>
            </a:endParaRPr>
          </a:p>
        </p:txBody>
      </p:sp>
    </p:spTree>
  </p:cSld>
  <p:clrMapOvr>
    <a:masterClrMapping/>
  </p:clrMapOvr>
  <p:transition spd="med">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89936E81-4DD1-4077-B4AE-65F2A984556D}"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3077"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7BF90D78-62AD-4162-A878-76E2BC565CBC}" type="slidenum">
              <a:rPr kumimoji="0" lang="en-US" altLang="zh-CN" sz="1400" b="1">
                <a:solidFill>
                  <a:srgbClr val="FFFFFF"/>
                </a:solidFill>
              </a:rPr>
            </a:fld>
            <a:endParaRPr kumimoji="0" lang="en-US" altLang="zh-CN" sz="1400" b="1">
              <a:solidFill>
                <a:srgbClr val="FFFFFF"/>
              </a:solidFill>
            </a:endParaRPr>
          </a:p>
        </p:txBody>
      </p:sp>
      <p:sp>
        <p:nvSpPr>
          <p:cNvPr id="3078" name="AutoShape 11"/>
          <p:cNvSpPr>
            <a:spLocks noChangeArrowheads="1"/>
          </p:cNvSpPr>
          <p:nvPr/>
        </p:nvSpPr>
        <p:spPr bwMode="auto">
          <a:xfrm>
            <a:off x="285750" y="285750"/>
            <a:ext cx="6494463" cy="835025"/>
          </a:xfrm>
          <a:prstGeom prst="roundRect">
            <a:avLst>
              <a:gd name="adj" fmla="val 16667"/>
            </a:avLst>
          </a:prstGeom>
          <a:solidFill>
            <a:schemeClr val="accent2"/>
          </a:solidFill>
          <a:ln w="9525">
            <a:noFill/>
            <a:round/>
          </a:ln>
        </p:spPr>
        <p:txBody>
          <a:bodyPr anchorCtr="1">
            <a:spAutoFit/>
          </a:bodyPr>
          <a:lstStyle/>
          <a:p>
            <a:pPr algn="ctr"/>
            <a:r>
              <a:rPr lang="zh-CN" altLang="en-US" sz="4400" i="1" dirty="0">
                <a:solidFill>
                  <a:srgbClr val="FFFF00"/>
                </a:solidFill>
                <a:ea typeface="黑体" panose="02010609060101010101" pitchFamily="49" charset="-122"/>
              </a:rPr>
              <a:t>抗癌药物顺铂的故事</a:t>
            </a:r>
            <a:r>
              <a:rPr lang="en-US" altLang="zh-CN" sz="4400" i="1" dirty="0">
                <a:solidFill>
                  <a:srgbClr val="FFFF00"/>
                </a:solidFill>
                <a:latin typeface="Arial Rounded MT Bold"/>
                <a:ea typeface="黑体" panose="02010609060101010101" pitchFamily="49" charset="-122"/>
              </a:rPr>
              <a:t>……</a:t>
            </a:r>
            <a:endParaRPr lang="en-US" altLang="zh-CN" sz="4400" i="1" dirty="0">
              <a:solidFill>
                <a:srgbClr val="FFFF00"/>
              </a:solidFill>
              <a:ea typeface="黑体" panose="02010609060101010101" pitchFamily="49" charset="-122"/>
            </a:endParaRPr>
          </a:p>
        </p:txBody>
      </p:sp>
      <p:sp>
        <p:nvSpPr>
          <p:cNvPr id="3079" name="Text Box 30"/>
          <p:cNvSpPr txBox="1">
            <a:spLocks noChangeArrowheads="1"/>
          </p:cNvSpPr>
          <p:nvPr/>
        </p:nvSpPr>
        <p:spPr bwMode="auto">
          <a:xfrm>
            <a:off x="250825" y="6308725"/>
            <a:ext cx="4057650" cy="304800"/>
          </a:xfrm>
          <a:prstGeom prst="rect">
            <a:avLst/>
          </a:prstGeom>
          <a:noFill/>
          <a:ln w="9525">
            <a:noFill/>
            <a:miter lim="800000"/>
          </a:ln>
        </p:spPr>
        <p:txBody>
          <a:bodyPr>
            <a:spAutoFit/>
          </a:bodyPr>
          <a:lstStyle/>
          <a:p>
            <a:pPr>
              <a:spcBef>
                <a:spcPct val="50000"/>
              </a:spcBef>
            </a:pPr>
            <a:r>
              <a:rPr kumimoji="0" lang="en-US" altLang="zh-CN" sz="1400">
                <a:latin typeface="Arial Rounded MT Bold"/>
              </a:rPr>
              <a:t>Adapted from </a:t>
            </a:r>
            <a:r>
              <a:rPr kumimoji="0" lang="en-US" altLang="zh-CN" sz="1400" i="1">
                <a:latin typeface="Arial Rounded MT Bold"/>
              </a:rPr>
              <a:t>http://www.chemcases.com</a:t>
            </a:r>
            <a:endParaRPr kumimoji="0" lang="en-US" altLang="zh-CN" sz="1400">
              <a:latin typeface="Arial Rounded MT Bold"/>
            </a:endParaRPr>
          </a:p>
        </p:txBody>
      </p:sp>
      <p:sp>
        <p:nvSpPr>
          <p:cNvPr id="3080" name="Text Box 31"/>
          <p:cNvSpPr txBox="1">
            <a:spLocks noChangeArrowheads="1"/>
          </p:cNvSpPr>
          <p:nvPr/>
        </p:nvSpPr>
        <p:spPr bwMode="auto">
          <a:xfrm>
            <a:off x="1670050" y="4076700"/>
            <a:ext cx="692150" cy="473075"/>
          </a:xfrm>
          <a:prstGeom prst="rect">
            <a:avLst/>
          </a:prstGeom>
          <a:noFill/>
          <a:ln w="9525">
            <a:noFill/>
            <a:miter lim="800000"/>
          </a:ln>
        </p:spPr>
        <p:txBody>
          <a:bodyPr wrap="none">
            <a:spAutoFit/>
          </a:bodyPr>
          <a:lstStyle/>
          <a:p>
            <a:pPr algn="ctr">
              <a:lnSpc>
                <a:spcPct val="125000"/>
              </a:lnSpc>
            </a:pPr>
            <a:r>
              <a:rPr kumimoji="0" lang="zh-CN" altLang="en-US" sz="2000">
                <a:solidFill>
                  <a:srgbClr val="FF0000"/>
                </a:solidFill>
                <a:latin typeface="Arial Rounded MT Bold"/>
                <a:ea typeface="黑体" panose="02010609060101010101" pitchFamily="49" charset="-122"/>
              </a:rPr>
              <a:t>顺铂</a:t>
            </a:r>
            <a:endParaRPr kumimoji="0" lang="zh-CN" altLang="en-US" sz="2000">
              <a:solidFill>
                <a:srgbClr val="FF0000"/>
              </a:solidFill>
              <a:latin typeface="Arial Rounded MT Bold"/>
              <a:ea typeface="黑体" panose="02010609060101010101" pitchFamily="49" charset="-122"/>
            </a:endParaRPr>
          </a:p>
        </p:txBody>
      </p:sp>
      <p:sp>
        <p:nvSpPr>
          <p:cNvPr id="3081" name="Text Box 32"/>
          <p:cNvSpPr txBox="1">
            <a:spLocks noChangeArrowheads="1"/>
          </p:cNvSpPr>
          <p:nvPr/>
        </p:nvSpPr>
        <p:spPr bwMode="auto">
          <a:xfrm>
            <a:off x="4316413" y="4076700"/>
            <a:ext cx="692150" cy="473075"/>
          </a:xfrm>
          <a:prstGeom prst="rect">
            <a:avLst/>
          </a:prstGeom>
          <a:noFill/>
          <a:ln w="9525">
            <a:noFill/>
            <a:miter lim="800000"/>
          </a:ln>
        </p:spPr>
        <p:txBody>
          <a:bodyPr>
            <a:spAutoFit/>
          </a:bodyPr>
          <a:lstStyle/>
          <a:p>
            <a:pPr algn="ctr">
              <a:lnSpc>
                <a:spcPct val="125000"/>
              </a:lnSpc>
            </a:pPr>
            <a:r>
              <a:rPr kumimoji="0" lang="zh-CN" altLang="en-US" sz="2000">
                <a:latin typeface="Arial Rounded MT Bold"/>
                <a:ea typeface="黑体" panose="02010609060101010101" pitchFamily="49" charset="-122"/>
              </a:rPr>
              <a:t>反铂</a:t>
            </a:r>
            <a:endParaRPr kumimoji="0" lang="zh-CN" altLang="en-US" sz="2000">
              <a:latin typeface="Arial Rounded MT Bold"/>
              <a:ea typeface="黑体" panose="02010609060101010101" pitchFamily="49" charset="-122"/>
            </a:endParaRPr>
          </a:p>
        </p:txBody>
      </p:sp>
      <p:pic>
        <p:nvPicPr>
          <p:cNvPr id="3082" name="Picture 33" descr="cisplatin"/>
          <p:cNvPicPr>
            <a:picLocks noChangeAspect="1" noChangeArrowheads="1"/>
          </p:cNvPicPr>
          <p:nvPr/>
        </p:nvPicPr>
        <p:blipFill>
          <a:blip r:embed="rId1"/>
          <a:srcRect/>
          <a:stretch>
            <a:fillRect/>
          </a:stretch>
        </p:blipFill>
        <p:spPr bwMode="auto">
          <a:xfrm>
            <a:off x="6372225" y="1628775"/>
            <a:ext cx="2005013" cy="2816225"/>
          </a:xfrm>
          <a:prstGeom prst="rect">
            <a:avLst/>
          </a:prstGeom>
          <a:noFill/>
          <a:ln w="31750">
            <a:solidFill>
              <a:srgbClr val="FF9900"/>
            </a:solidFill>
            <a:miter lim="800000"/>
            <a:headEnd/>
            <a:tailEnd/>
          </a:ln>
        </p:spPr>
      </p:pic>
      <p:sp>
        <p:nvSpPr>
          <p:cNvPr id="3083" name="Rectangle 34"/>
          <p:cNvSpPr>
            <a:spLocks noChangeArrowheads="1"/>
          </p:cNvSpPr>
          <p:nvPr/>
        </p:nvSpPr>
        <p:spPr bwMode="auto">
          <a:xfrm>
            <a:off x="250825" y="4581525"/>
            <a:ext cx="4033838" cy="1616075"/>
          </a:xfrm>
          <a:prstGeom prst="rect">
            <a:avLst/>
          </a:prstGeom>
          <a:noFill/>
          <a:ln w="9525">
            <a:noFill/>
            <a:miter lim="800000"/>
          </a:ln>
        </p:spPr>
        <p:txBody>
          <a:bodyPr>
            <a:spAutoFit/>
          </a:bodyPr>
          <a:lstStyle/>
          <a:p>
            <a:pPr>
              <a:spcBef>
                <a:spcPct val="50000"/>
              </a:spcBef>
            </a:pPr>
            <a:r>
              <a:rPr kumimoji="0" lang="zh-CN" altLang="en-US" sz="2000">
                <a:latin typeface="黑体" panose="02010609060101010101" pitchFamily="49" charset="-122"/>
                <a:ea typeface="黑体" panose="02010609060101010101" pitchFamily="49" charset="-122"/>
              </a:rPr>
              <a:t>顺铂于</a:t>
            </a:r>
            <a:r>
              <a:rPr kumimoji="0" lang="en-US" altLang="zh-CN" sz="2000">
                <a:latin typeface="Arial Rounded MT Bold"/>
              </a:rPr>
              <a:t>1845</a:t>
            </a:r>
            <a:r>
              <a:rPr kumimoji="0" lang="zh-CN" altLang="en-US" sz="2000">
                <a:latin typeface="Arial Rounded MT Bold"/>
                <a:ea typeface="黑体" panose="02010609060101010101" pitchFamily="49" charset="-122"/>
              </a:rPr>
              <a:t>年</a:t>
            </a:r>
            <a:r>
              <a:rPr kumimoji="0" lang="zh-CN" altLang="en-US" sz="2000">
                <a:latin typeface="黑体" panose="02010609060101010101" pitchFamily="49" charset="-122"/>
                <a:ea typeface="黑体" panose="02010609060101010101" pitchFamily="49" charset="-122"/>
              </a:rPr>
              <a:t>首次合成，称为</a:t>
            </a:r>
            <a:r>
              <a:rPr kumimoji="0" lang="zh-CN" altLang="en-US" sz="2000">
                <a:latin typeface="Arial Rounded MT Bold"/>
                <a:ea typeface="黑体" panose="02010609060101010101" pitchFamily="49" charset="-122"/>
              </a:rPr>
              <a:t>“</a:t>
            </a:r>
            <a:r>
              <a:rPr kumimoji="0" lang="en-US" altLang="zh-CN" sz="2000" i="1">
                <a:ea typeface="黑体" panose="02010609060101010101" pitchFamily="49" charset="-122"/>
              </a:rPr>
              <a:t>Peyrone’s Chloride</a:t>
            </a:r>
            <a:r>
              <a:rPr kumimoji="0" lang="en-US" altLang="zh-CN" sz="2000">
                <a:latin typeface="Arial Rounded MT Bold"/>
                <a:ea typeface="黑体" panose="02010609060101010101" pitchFamily="49" charset="-122"/>
              </a:rPr>
              <a:t>”</a:t>
            </a:r>
            <a:r>
              <a:rPr kumimoji="0" lang="zh-CN" altLang="en-US" sz="2000">
                <a:latin typeface="Arial Rounded MT Bold"/>
                <a:ea typeface="黑体" panose="02010609060101010101" pitchFamily="49" charset="-122"/>
              </a:rPr>
              <a:t>。</a:t>
            </a:r>
            <a:endParaRPr kumimoji="0" lang="zh-CN" altLang="en-US" sz="2000">
              <a:latin typeface="黑体" panose="02010609060101010101" pitchFamily="49" charset="-122"/>
              <a:ea typeface="黑体" panose="02010609060101010101" pitchFamily="49" charset="-122"/>
            </a:endParaRPr>
          </a:p>
          <a:p>
            <a:r>
              <a:rPr kumimoji="0" lang="en-US" altLang="zh-CN" sz="2000"/>
              <a:t>1890</a:t>
            </a:r>
            <a:r>
              <a:rPr kumimoji="0" lang="zh-CN" altLang="en-US" sz="2000">
                <a:ea typeface="黑体" panose="02010609060101010101" pitchFamily="49" charset="-122"/>
              </a:rPr>
              <a:t>年</a:t>
            </a:r>
            <a:r>
              <a:rPr kumimoji="0" lang="zh-CN" altLang="en-US" sz="2000"/>
              <a:t> </a:t>
            </a:r>
            <a:r>
              <a:rPr kumimoji="0" lang="en-US" altLang="zh-CN" sz="2000" i="1"/>
              <a:t>A. Werner</a:t>
            </a:r>
            <a:r>
              <a:rPr kumimoji="0" lang="en-US" altLang="zh-CN" sz="2000">
                <a:latin typeface="Arial Rounded MT Bold"/>
              </a:rPr>
              <a:t> </a:t>
            </a:r>
            <a:r>
              <a:rPr kumimoji="0" lang="zh-CN" altLang="en-US" sz="2000">
                <a:latin typeface="Arial Rounded MT Bold"/>
                <a:ea typeface="黑体" panose="02010609060101010101" pitchFamily="49" charset="-122"/>
              </a:rPr>
              <a:t>推出顺、反铂</a:t>
            </a:r>
            <a:endParaRPr kumimoji="0" lang="zh-CN" altLang="en-US" sz="2000">
              <a:latin typeface="Arial Rounded MT Bold"/>
              <a:ea typeface="黑体" panose="02010609060101010101" pitchFamily="49" charset="-122"/>
            </a:endParaRPr>
          </a:p>
          <a:p>
            <a:r>
              <a:rPr kumimoji="0" lang="zh-CN" altLang="en-US" sz="2000">
                <a:latin typeface="Arial Rounded MT Bold"/>
                <a:ea typeface="黑体" panose="02010609060101010101" pitchFamily="49" charset="-122"/>
              </a:rPr>
              <a:t>结构，部分工作</a:t>
            </a:r>
            <a:r>
              <a:rPr kumimoji="0" lang="zh-CN" altLang="en-US" sz="2000">
                <a:latin typeface="Arial Rounded MT Bold"/>
              </a:rPr>
              <a:t>获得</a:t>
            </a:r>
            <a:r>
              <a:rPr kumimoji="0" lang="en-US" altLang="zh-CN" sz="2000">
                <a:latin typeface="Arial Rounded MT Bold"/>
              </a:rPr>
              <a:t>1913</a:t>
            </a:r>
            <a:r>
              <a:rPr kumimoji="0" lang="zh-CN" altLang="en-US" sz="2000">
                <a:latin typeface="Arial Rounded MT Bold"/>
              </a:rPr>
              <a:t>年诺贝尔奖。</a:t>
            </a:r>
            <a:endParaRPr kumimoji="0" lang="zh-CN" altLang="en-US" sz="2000">
              <a:latin typeface="Arial Rounded MT Bold"/>
            </a:endParaRPr>
          </a:p>
        </p:txBody>
      </p:sp>
      <p:pic>
        <p:nvPicPr>
          <p:cNvPr id="3084" name="Picture 35" descr="未标题-2 拷贝"/>
          <p:cNvPicPr>
            <a:picLocks noChangeAspect="1" noChangeArrowheads="1"/>
          </p:cNvPicPr>
          <p:nvPr/>
        </p:nvPicPr>
        <p:blipFill>
          <a:blip r:embed="rId2"/>
          <a:srcRect/>
          <a:stretch>
            <a:fillRect/>
          </a:stretch>
        </p:blipFill>
        <p:spPr bwMode="auto">
          <a:xfrm>
            <a:off x="785813" y="1500188"/>
            <a:ext cx="4911725" cy="1290637"/>
          </a:xfrm>
          <a:prstGeom prst="rect">
            <a:avLst/>
          </a:prstGeom>
          <a:noFill/>
          <a:ln w="28575">
            <a:solidFill>
              <a:srgbClr val="FF6600"/>
            </a:solidFill>
            <a:miter lim="800000"/>
            <a:headEnd/>
            <a:tailEnd/>
          </a:ln>
        </p:spPr>
      </p:pic>
      <p:graphicFrame>
        <p:nvGraphicFramePr>
          <p:cNvPr id="3074" name="Object 2"/>
          <p:cNvGraphicFramePr>
            <a:graphicFrameLocks noChangeAspect="1"/>
          </p:cNvGraphicFramePr>
          <p:nvPr/>
        </p:nvGraphicFramePr>
        <p:xfrm>
          <a:off x="1055688" y="3141663"/>
          <a:ext cx="1800225" cy="952500"/>
        </p:xfrm>
        <a:graphic>
          <a:graphicData uri="http://schemas.openxmlformats.org/presentationml/2006/ole">
            <mc:AlternateContent xmlns:mc="http://schemas.openxmlformats.org/markup-compatibility/2006">
              <mc:Choice xmlns:v="urn:schemas-microsoft-com:vml" Requires="v">
                <p:oleObj spid="_x0000_s3132" name="Document" r:id="rId3" imgW="1800225" imgH="952500" progId="">
                  <p:embed/>
                </p:oleObj>
              </mc:Choice>
              <mc:Fallback>
                <p:oleObj name="Document" r:id="rId3" imgW="1800225" imgH="952500" progId="">
                  <p:embed/>
                  <p:pic>
                    <p:nvPicPr>
                      <p:cNvPr id="0" name="Picture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688" y="3141663"/>
                        <a:ext cx="1800225" cy="952500"/>
                      </a:xfrm>
                      <a:prstGeom prst="rect">
                        <a:avLst/>
                      </a:prstGeom>
                      <a:solidFill>
                        <a:schemeClr val="tx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 name="Object 3"/>
          <p:cNvGraphicFramePr>
            <a:graphicFrameLocks noChangeAspect="1"/>
          </p:cNvGraphicFramePr>
          <p:nvPr/>
        </p:nvGraphicFramePr>
        <p:xfrm>
          <a:off x="3803650" y="3141663"/>
          <a:ext cx="1847850" cy="962025"/>
        </p:xfrm>
        <a:graphic>
          <a:graphicData uri="http://schemas.openxmlformats.org/presentationml/2006/ole">
            <mc:AlternateContent xmlns:mc="http://schemas.openxmlformats.org/markup-compatibility/2006">
              <mc:Choice xmlns:v="urn:schemas-microsoft-com:vml" Requires="v">
                <p:oleObj spid="_x0000_s3133" name="Document" r:id="rId5" imgW="1847850" imgH="962025" progId="">
                  <p:embed/>
                </p:oleObj>
              </mc:Choice>
              <mc:Fallback>
                <p:oleObj name="Document" r:id="rId5" imgW="1847850" imgH="962025" progId="">
                  <p:embed/>
                  <p:pic>
                    <p:nvPicPr>
                      <p:cNvPr id="0" name="Picture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3650" y="3141663"/>
                        <a:ext cx="1847850" cy="962025"/>
                      </a:xfrm>
                      <a:prstGeom prst="rect">
                        <a:avLst/>
                      </a:prstGeom>
                      <a:solidFill>
                        <a:schemeClr val="tx1"/>
                      </a:solidFill>
                      <a:ln>
                        <a:noFill/>
                      </a:ln>
                      <a:effectLst/>
                      <a:extLs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5" name="Rectangle 38"/>
          <p:cNvSpPr>
            <a:spLocks noChangeArrowheads="1"/>
          </p:cNvSpPr>
          <p:nvPr/>
        </p:nvSpPr>
        <p:spPr bwMode="auto">
          <a:xfrm>
            <a:off x="4211638" y="4508500"/>
            <a:ext cx="4732337" cy="2076450"/>
          </a:xfrm>
          <a:prstGeom prst="rect">
            <a:avLst/>
          </a:prstGeom>
          <a:noFill/>
          <a:ln w="34925" cap="sq">
            <a:noFill/>
            <a:miter lim="800000"/>
            <a:headEnd type="none" w="sm" len="sm"/>
          </a:ln>
        </p:spPr>
        <p:txBody>
          <a:bodyPr anchor="ctr">
            <a:spAutoFit/>
          </a:bodyPr>
          <a:lstStyle/>
          <a:p>
            <a:r>
              <a:rPr lang="zh-CN" altLang="en-US" sz="2600" b="1">
                <a:solidFill>
                  <a:srgbClr val="000000"/>
                </a:solidFill>
                <a:ea typeface="楷体_GB2312"/>
                <a:cs typeface="楷体_GB2312"/>
              </a:rPr>
              <a:t>顺铂是典型的遗传物质</a:t>
            </a:r>
            <a:r>
              <a:rPr lang="en-US" altLang="zh-CN" sz="2600" b="1">
                <a:solidFill>
                  <a:srgbClr val="000000"/>
                </a:solidFill>
                <a:ea typeface="楷体_GB2312"/>
                <a:cs typeface="楷体_GB2312"/>
              </a:rPr>
              <a:t>DNA</a:t>
            </a:r>
            <a:r>
              <a:rPr lang="zh-CN" altLang="en-US" sz="2600" b="1">
                <a:solidFill>
                  <a:srgbClr val="000000"/>
                </a:solidFill>
                <a:ea typeface="楷体_GB2312"/>
                <a:cs typeface="楷体_GB2312"/>
              </a:rPr>
              <a:t>摧</a:t>
            </a:r>
            <a:endParaRPr lang="zh-CN" altLang="en-US" sz="2600" b="1">
              <a:solidFill>
                <a:srgbClr val="000000"/>
              </a:solidFill>
              <a:ea typeface="楷体_GB2312"/>
              <a:cs typeface="楷体_GB2312"/>
            </a:endParaRPr>
          </a:p>
          <a:p>
            <a:r>
              <a:rPr lang="zh-CN" altLang="en-US" sz="2600" b="1">
                <a:solidFill>
                  <a:srgbClr val="000000"/>
                </a:solidFill>
                <a:ea typeface="楷体_GB2312"/>
                <a:cs typeface="楷体_GB2312"/>
              </a:rPr>
              <a:t>损剂，明显地影响细胞生长分</a:t>
            </a:r>
            <a:endParaRPr lang="zh-CN" altLang="en-US" sz="2600" b="1">
              <a:solidFill>
                <a:srgbClr val="000000"/>
              </a:solidFill>
              <a:ea typeface="楷体_GB2312"/>
              <a:cs typeface="楷体_GB2312"/>
            </a:endParaRPr>
          </a:p>
          <a:p>
            <a:r>
              <a:rPr lang="zh-CN" altLang="en-US" sz="2600" b="1">
                <a:solidFill>
                  <a:srgbClr val="000000"/>
                </a:solidFill>
                <a:ea typeface="楷体_GB2312"/>
                <a:cs typeface="楷体_GB2312"/>
              </a:rPr>
              <a:t>裂的正常运作而杀死癌细胞，全球三大抗癌药物，每年～</a:t>
            </a:r>
            <a:r>
              <a:rPr lang="en-US" altLang="zh-CN" sz="2600" b="1">
                <a:solidFill>
                  <a:srgbClr val="000000"/>
                </a:solidFill>
                <a:ea typeface="楷体_GB2312"/>
                <a:cs typeface="楷体_GB2312"/>
              </a:rPr>
              <a:t>50</a:t>
            </a:r>
            <a:r>
              <a:rPr lang="zh-CN" altLang="en-US" sz="2600" b="1">
                <a:solidFill>
                  <a:srgbClr val="000000"/>
                </a:solidFill>
                <a:ea typeface="楷体_GB2312"/>
                <a:cs typeface="楷体_GB2312"/>
              </a:rPr>
              <a:t>亿美元的美国市场。</a:t>
            </a:r>
            <a:endParaRPr lang="zh-CN" altLang="en-US" sz="2600" b="1">
              <a:solidFill>
                <a:srgbClr val="000000"/>
              </a:solidFill>
              <a:ea typeface="楷体_GB2312"/>
              <a:cs typeface="楷体_GB2312"/>
            </a:endParaRPr>
          </a:p>
        </p:txBody>
      </p:sp>
    </p:spTree>
  </p:cSld>
  <p:clrMapOvr>
    <a:masterClrMapping/>
  </p:clrMapOvr>
  <p:transition spd="med">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94BAC77C-BF61-44AE-877E-5694C4C1DB5B}"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4103" name="Text Box 2"/>
          <p:cNvSpPr txBox="1">
            <a:spLocks noChangeArrowheads="1"/>
          </p:cNvSpPr>
          <p:nvPr/>
        </p:nvSpPr>
        <p:spPr bwMode="auto">
          <a:xfrm>
            <a:off x="7456488" y="4067175"/>
            <a:ext cx="1219200" cy="641350"/>
          </a:xfrm>
          <a:prstGeom prst="rect">
            <a:avLst/>
          </a:prstGeom>
          <a:noFill/>
          <a:ln w="9525">
            <a:noFill/>
            <a:miter lim="800000"/>
          </a:ln>
        </p:spPr>
        <p:txBody>
          <a:bodyPr>
            <a:spAutoFit/>
          </a:bodyPr>
          <a:lstStyle/>
          <a:p>
            <a:pPr>
              <a:spcBef>
                <a:spcPct val="50000"/>
              </a:spcBef>
            </a:pPr>
            <a:r>
              <a:rPr lang="en-US" altLang="zh-CN" sz="3600" b="1">
                <a:solidFill>
                  <a:srgbClr val="333399"/>
                </a:solidFill>
              </a:rPr>
              <a:t>DNA</a:t>
            </a:r>
            <a:endParaRPr lang="en-US" altLang="zh-CN" sz="3600" b="1">
              <a:solidFill>
                <a:srgbClr val="333399"/>
              </a:solidFill>
            </a:endParaRPr>
          </a:p>
        </p:txBody>
      </p:sp>
      <p:sp>
        <p:nvSpPr>
          <p:cNvPr id="4104" name="Text Box 3"/>
          <p:cNvSpPr txBox="1">
            <a:spLocks noChangeArrowheads="1"/>
          </p:cNvSpPr>
          <p:nvPr/>
        </p:nvSpPr>
        <p:spPr bwMode="auto">
          <a:xfrm>
            <a:off x="962025" y="904875"/>
            <a:ext cx="2314575" cy="579438"/>
          </a:xfrm>
          <a:prstGeom prst="rect">
            <a:avLst/>
          </a:prstGeom>
          <a:noFill/>
          <a:ln w="9525">
            <a:noFill/>
            <a:miter lim="800000"/>
          </a:ln>
        </p:spPr>
        <p:txBody>
          <a:bodyPr>
            <a:spAutoFit/>
          </a:bodyPr>
          <a:lstStyle/>
          <a:p>
            <a:pPr>
              <a:spcBef>
                <a:spcPct val="50000"/>
              </a:spcBef>
            </a:pPr>
            <a:r>
              <a:rPr lang="zh-CN" altLang="en-US" sz="3200" u="sng">
                <a:solidFill>
                  <a:srgbClr val="C00000"/>
                </a:solidFill>
              </a:rPr>
              <a:t>个体水平：</a:t>
            </a:r>
            <a:endParaRPr lang="zh-CN" altLang="en-US" sz="3200" u="sng">
              <a:solidFill>
                <a:srgbClr val="C00000"/>
              </a:solidFill>
            </a:endParaRPr>
          </a:p>
        </p:txBody>
      </p:sp>
      <p:sp>
        <p:nvSpPr>
          <p:cNvPr id="4105" name="Text Box 4"/>
          <p:cNvSpPr txBox="1">
            <a:spLocks noChangeArrowheads="1"/>
          </p:cNvSpPr>
          <p:nvPr/>
        </p:nvSpPr>
        <p:spPr bwMode="auto">
          <a:xfrm>
            <a:off x="1042988" y="2205038"/>
            <a:ext cx="2305050" cy="579437"/>
          </a:xfrm>
          <a:prstGeom prst="rect">
            <a:avLst/>
          </a:prstGeom>
          <a:noFill/>
          <a:ln w="9525">
            <a:noFill/>
            <a:miter lim="800000"/>
          </a:ln>
        </p:spPr>
        <p:txBody>
          <a:bodyPr>
            <a:spAutoFit/>
          </a:bodyPr>
          <a:lstStyle/>
          <a:p>
            <a:pPr>
              <a:spcBef>
                <a:spcPct val="50000"/>
              </a:spcBef>
            </a:pPr>
            <a:r>
              <a:rPr lang="zh-CN" altLang="en-US" sz="3200" u="sng">
                <a:solidFill>
                  <a:srgbClr val="C00000"/>
                </a:solidFill>
              </a:rPr>
              <a:t>细胞水平：</a:t>
            </a:r>
            <a:endParaRPr lang="zh-CN" altLang="en-US" sz="3200" u="sng">
              <a:solidFill>
                <a:srgbClr val="C00000"/>
              </a:solidFill>
            </a:endParaRPr>
          </a:p>
        </p:txBody>
      </p:sp>
      <p:sp>
        <p:nvSpPr>
          <p:cNvPr id="4106" name="Text Box 5"/>
          <p:cNvSpPr txBox="1">
            <a:spLocks noChangeArrowheads="1"/>
          </p:cNvSpPr>
          <p:nvPr/>
        </p:nvSpPr>
        <p:spPr bwMode="auto">
          <a:xfrm>
            <a:off x="976313" y="4005263"/>
            <a:ext cx="2290762" cy="579437"/>
          </a:xfrm>
          <a:prstGeom prst="rect">
            <a:avLst/>
          </a:prstGeom>
          <a:noFill/>
          <a:ln w="9525">
            <a:noFill/>
            <a:miter lim="800000"/>
          </a:ln>
        </p:spPr>
        <p:txBody>
          <a:bodyPr>
            <a:spAutoFit/>
          </a:bodyPr>
          <a:lstStyle/>
          <a:p>
            <a:pPr>
              <a:spcBef>
                <a:spcPct val="50000"/>
              </a:spcBef>
            </a:pPr>
            <a:r>
              <a:rPr lang="zh-CN" altLang="en-US" sz="3200" u="sng">
                <a:solidFill>
                  <a:srgbClr val="C00000"/>
                </a:solidFill>
              </a:rPr>
              <a:t>分子水平：</a:t>
            </a:r>
            <a:endParaRPr lang="zh-CN" altLang="en-US" sz="3200" u="sng">
              <a:solidFill>
                <a:srgbClr val="C00000"/>
              </a:solidFill>
            </a:endParaRPr>
          </a:p>
        </p:txBody>
      </p:sp>
      <p:graphicFrame>
        <p:nvGraphicFramePr>
          <p:cNvPr id="4098" name="Object 2"/>
          <p:cNvGraphicFramePr>
            <a:graphicFrameLocks noChangeAspect="1"/>
          </p:cNvGraphicFramePr>
          <p:nvPr/>
        </p:nvGraphicFramePr>
        <p:xfrm>
          <a:off x="3348038" y="671513"/>
          <a:ext cx="1147762" cy="957262"/>
        </p:xfrm>
        <a:graphic>
          <a:graphicData uri="http://schemas.openxmlformats.org/presentationml/2006/ole">
            <mc:AlternateContent xmlns:mc="http://schemas.openxmlformats.org/markup-compatibility/2006">
              <mc:Choice xmlns:v="urn:schemas-microsoft-com:vml" Requires="v">
                <p:oleObj spid="_x0000_s4214" name="剪辑" r:id="rId1" imgW="2286000" imgH="1624330" progId="">
                  <p:embed/>
                </p:oleObj>
              </mc:Choice>
              <mc:Fallback>
                <p:oleObj name="剪辑" r:id="rId1" imgW="2286000" imgH="1624330" progId="">
                  <p:embed/>
                  <p:pic>
                    <p:nvPicPr>
                      <p:cNvPr id="0" name="Picture 1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8038" y="671513"/>
                        <a:ext cx="1147762" cy="9572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9" name="Object 3"/>
          <p:cNvGraphicFramePr>
            <a:graphicFrameLocks noChangeAspect="1"/>
          </p:cNvGraphicFramePr>
          <p:nvPr/>
        </p:nvGraphicFramePr>
        <p:xfrm>
          <a:off x="3492500" y="2184400"/>
          <a:ext cx="1044575" cy="1100138"/>
        </p:xfrm>
        <a:graphic>
          <a:graphicData uri="http://schemas.openxmlformats.org/presentationml/2006/ole">
            <mc:AlternateContent xmlns:mc="http://schemas.openxmlformats.org/markup-compatibility/2006">
              <mc:Choice xmlns:v="urn:schemas-microsoft-com:vml" Requires="v">
                <p:oleObj spid="_x0000_s4215" name="Image" r:id="rId3" imgW="1282700" imgH="1257300" progId="">
                  <p:embed/>
                </p:oleObj>
              </mc:Choice>
              <mc:Fallback>
                <p:oleObj name="Image" r:id="rId3" imgW="1282700" imgH="1257300" progId="">
                  <p:embed/>
                  <p:pic>
                    <p:nvPicPr>
                      <p:cNvPr id="0" name="Picture 1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0" y="2184400"/>
                        <a:ext cx="1044575" cy="110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0" name="Object 4"/>
          <p:cNvGraphicFramePr>
            <a:graphicFrameLocks noChangeAspect="1"/>
          </p:cNvGraphicFramePr>
          <p:nvPr/>
        </p:nvGraphicFramePr>
        <p:xfrm>
          <a:off x="3419475" y="3922713"/>
          <a:ext cx="1152525" cy="1149350"/>
        </p:xfrm>
        <a:graphic>
          <a:graphicData uri="http://schemas.openxmlformats.org/presentationml/2006/ole">
            <mc:AlternateContent xmlns:mc="http://schemas.openxmlformats.org/markup-compatibility/2006">
              <mc:Choice xmlns:v="urn:schemas-microsoft-com:vml" Requires="v">
                <p:oleObj spid="_x0000_s4216" name="Image" r:id="rId5" imgW="1905000" imgH="3073400" progId="">
                  <p:embed/>
                </p:oleObj>
              </mc:Choice>
              <mc:Fallback>
                <p:oleObj name="Image" r:id="rId5" imgW="1905000" imgH="3073400" progId="">
                  <p:embed/>
                  <p:pic>
                    <p:nvPicPr>
                      <p:cNvPr id="0" name="Picture 1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475" y="3922713"/>
                        <a:ext cx="1152525" cy="114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7" name="Line 9"/>
          <p:cNvSpPr>
            <a:spLocks noChangeShapeType="1"/>
          </p:cNvSpPr>
          <p:nvPr/>
        </p:nvSpPr>
        <p:spPr bwMode="auto">
          <a:xfrm flipH="1">
            <a:off x="3924300" y="1628775"/>
            <a:ext cx="0" cy="576263"/>
          </a:xfrm>
          <a:prstGeom prst="line">
            <a:avLst/>
          </a:prstGeom>
          <a:noFill/>
          <a:ln w="57150">
            <a:solidFill>
              <a:srgbClr val="FF0000"/>
            </a:solidFill>
            <a:round/>
            <a:tailEnd type="triangle" w="med" len="med"/>
          </a:ln>
        </p:spPr>
        <p:txBody>
          <a:bodyPr wrap="none" anchor="ctr"/>
          <a:lstStyle/>
          <a:p>
            <a:endParaRPr lang="zh-CN" altLang="en-US"/>
          </a:p>
        </p:txBody>
      </p:sp>
      <p:sp>
        <p:nvSpPr>
          <p:cNvPr id="4108" name="Text Box 11"/>
          <p:cNvSpPr txBox="1">
            <a:spLocks noChangeArrowheads="1"/>
          </p:cNvSpPr>
          <p:nvPr/>
        </p:nvSpPr>
        <p:spPr bwMode="auto">
          <a:xfrm>
            <a:off x="4643438" y="4076700"/>
            <a:ext cx="1676400" cy="579438"/>
          </a:xfrm>
          <a:prstGeom prst="rect">
            <a:avLst/>
          </a:prstGeom>
          <a:noFill/>
          <a:ln w="9525">
            <a:noFill/>
            <a:miter lim="800000"/>
          </a:ln>
        </p:spPr>
        <p:txBody>
          <a:bodyPr>
            <a:spAutoFit/>
          </a:bodyPr>
          <a:lstStyle/>
          <a:p>
            <a:pPr>
              <a:spcBef>
                <a:spcPct val="50000"/>
              </a:spcBef>
            </a:pPr>
            <a:r>
              <a:rPr lang="zh-CN" altLang="en-US" sz="3200" b="1">
                <a:solidFill>
                  <a:srgbClr val="333399"/>
                </a:solidFill>
              </a:rPr>
              <a:t>蛋白质</a:t>
            </a:r>
            <a:endParaRPr lang="zh-CN" altLang="en-US" sz="3200" b="1">
              <a:solidFill>
                <a:srgbClr val="333399"/>
              </a:solidFill>
            </a:endParaRPr>
          </a:p>
        </p:txBody>
      </p:sp>
      <p:graphicFrame>
        <p:nvGraphicFramePr>
          <p:cNvPr id="4101" name="Object 5"/>
          <p:cNvGraphicFramePr>
            <a:graphicFrameLocks noChangeAspect="1"/>
          </p:cNvGraphicFramePr>
          <p:nvPr/>
        </p:nvGraphicFramePr>
        <p:xfrm>
          <a:off x="6700838" y="3716338"/>
          <a:ext cx="755650" cy="1390650"/>
        </p:xfrm>
        <a:graphic>
          <a:graphicData uri="http://schemas.openxmlformats.org/presentationml/2006/ole">
            <mc:AlternateContent xmlns:mc="http://schemas.openxmlformats.org/markup-compatibility/2006">
              <mc:Choice xmlns:v="urn:schemas-microsoft-com:vml" Requires="v">
                <p:oleObj spid="_x0000_s4217" name="Image" r:id="rId7" imgW="647700" imgH="1714500" progId="">
                  <p:embed/>
                </p:oleObj>
              </mc:Choice>
              <mc:Fallback>
                <p:oleObj name="Image" r:id="rId7" imgW="647700" imgH="1714500" progId="">
                  <p:embed/>
                  <p:pic>
                    <p:nvPicPr>
                      <p:cNvPr id="0" name="Picture 10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0838" y="3716338"/>
                        <a:ext cx="755650" cy="1390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9" name="Line 13"/>
          <p:cNvSpPr>
            <a:spLocks noChangeShapeType="1"/>
          </p:cNvSpPr>
          <p:nvPr/>
        </p:nvSpPr>
        <p:spPr bwMode="auto">
          <a:xfrm rot="16200000" flipV="1">
            <a:off x="6264275" y="4203700"/>
            <a:ext cx="0" cy="488950"/>
          </a:xfrm>
          <a:prstGeom prst="line">
            <a:avLst/>
          </a:prstGeom>
          <a:noFill/>
          <a:ln w="57150">
            <a:solidFill>
              <a:srgbClr val="FF0000"/>
            </a:solidFill>
            <a:round/>
            <a:tailEnd type="triangle" w="med" len="med"/>
          </a:ln>
        </p:spPr>
        <p:txBody>
          <a:bodyPr wrap="none" anchor="ctr"/>
          <a:lstStyle/>
          <a:p>
            <a:endParaRPr lang="zh-CN" altLang="en-US"/>
          </a:p>
        </p:txBody>
      </p:sp>
      <p:sp>
        <p:nvSpPr>
          <p:cNvPr id="4110" name="Text Box 14"/>
          <p:cNvSpPr txBox="1">
            <a:spLocks noChangeArrowheads="1"/>
          </p:cNvSpPr>
          <p:nvPr/>
        </p:nvSpPr>
        <p:spPr bwMode="auto">
          <a:xfrm>
            <a:off x="246063" y="50800"/>
            <a:ext cx="6846887" cy="641350"/>
          </a:xfrm>
          <a:prstGeom prst="rect">
            <a:avLst/>
          </a:prstGeom>
          <a:noFill/>
          <a:ln w="9525">
            <a:noFill/>
            <a:miter lim="800000"/>
          </a:ln>
        </p:spPr>
        <p:txBody>
          <a:bodyPr>
            <a:spAutoFit/>
          </a:bodyPr>
          <a:lstStyle/>
          <a:p>
            <a:pPr>
              <a:spcBef>
                <a:spcPct val="50000"/>
              </a:spcBef>
            </a:pPr>
            <a:r>
              <a:rPr lang="en-US" altLang="zh-CN" sz="3600">
                <a:ea typeface="楷体_GB2312"/>
                <a:cs typeface="楷体_GB2312"/>
              </a:rPr>
              <a:t>3. </a:t>
            </a:r>
            <a:r>
              <a:rPr lang="zh-CN" altLang="en-US" sz="3600" b="1">
                <a:ea typeface="楷体_GB2312"/>
                <a:cs typeface="楷体_GB2312"/>
              </a:rPr>
              <a:t>分子生物学的产生和发展</a:t>
            </a:r>
            <a:endParaRPr lang="zh-CN" altLang="en-US" sz="3600" b="1">
              <a:ea typeface="楷体_GB2312"/>
              <a:cs typeface="楷体_GB2312"/>
            </a:endParaRPr>
          </a:p>
        </p:txBody>
      </p:sp>
      <p:sp>
        <p:nvSpPr>
          <p:cNvPr id="4111" name="Line 16"/>
          <p:cNvSpPr>
            <a:spLocks noChangeShapeType="1"/>
          </p:cNvSpPr>
          <p:nvPr/>
        </p:nvSpPr>
        <p:spPr bwMode="auto">
          <a:xfrm flipH="1">
            <a:off x="3995738" y="3357563"/>
            <a:ext cx="0" cy="576262"/>
          </a:xfrm>
          <a:prstGeom prst="line">
            <a:avLst/>
          </a:prstGeom>
          <a:noFill/>
          <a:ln w="57150">
            <a:solidFill>
              <a:srgbClr val="FF0000"/>
            </a:solidFill>
            <a:round/>
            <a:tailEnd type="triangle" w="med" len="med"/>
          </a:ln>
        </p:spPr>
        <p:txBody>
          <a:bodyPr wrap="none" anchor="ctr"/>
          <a:lstStyle/>
          <a:p>
            <a:endParaRPr lang="zh-CN" altLang="en-US"/>
          </a:p>
        </p:txBody>
      </p:sp>
      <p:sp>
        <p:nvSpPr>
          <p:cNvPr id="111633" name="Rectangle 17"/>
          <p:cNvSpPr>
            <a:spLocks noChangeArrowheads="1"/>
          </p:cNvSpPr>
          <p:nvPr/>
        </p:nvSpPr>
        <p:spPr bwMode="auto">
          <a:xfrm>
            <a:off x="4429125" y="1500188"/>
            <a:ext cx="4311650" cy="1016000"/>
          </a:xfrm>
          <a:prstGeom prst="rect">
            <a:avLst/>
          </a:prstGeom>
          <a:noFill/>
          <a:ln w="9525">
            <a:noFill/>
            <a:miter lim="800000"/>
          </a:ln>
        </p:spPr>
        <p:txBody>
          <a:bodyPr wrap="none" anchor="ctr">
            <a:spAutoFit/>
          </a:bodyPr>
          <a:lstStyle/>
          <a:p>
            <a:r>
              <a:rPr lang="en-US" altLang="zh-CN" sz="2000" b="1">
                <a:ea typeface="楷体_GB2312"/>
                <a:cs typeface="楷体_GB2312"/>
              </a:rPr>
              <a:t>Corry</a:t>
            </a:r>
            <a:r>
              <a:rPr lang="zh-CN" altLang="en-US" sz="2000" b="1">
                <a:ea typeface="楷体_GB2312"/>
                <a:cs typeface="楷体_GB2312"/>
              </a:rPr>
              <a:t>（</a:t>
            </a:r>
            <a:r>
              <a:rPr lang="en-US" altLang="zh-CN" sz="2000" b="1">
                <a:ea typeface="楷体_GB2312"/>
                <a:cs typeface="楷体_GB2312"/>
              </a:rPr>
              <a:t>Noble</a:t>
            </a:r>
            <a:r>
              <a:rPr lang="zh-CN" altLang="en-US" sz="2000" b="1">
                <a:ea typeface="楷体_GB2312"/>
                <a:cs typeface="楷体_GB2312"/>
              </a:rPr>
              <a:t>奖获得者）曾预言</a:t>
            </a:r>
            <a:endParaRPr lang="zh-CN" altLang="en-US" sz="2000" b="1">
              <a:ea typeface="楷体_GB2312"/>
              <a:cs typeface="楷体_GB2312"/>
            </a:endParaRPr>
          </a:p>
          <a:p>
            <a:r>
              <a:rPr lang="zh-CN" altLang="en-US" sz="2000" b="1">
                <a:ea typeface="楷体_GB2312"/>
                <a:cs typeface="楷体_GB2312"/>
              </a:rPr>
              <a:t>：</a:t>
            </a:r>
            <a:r>
              <a:rPr lang="zh-CN" altLang="en-US" sz="2000" b="1">
                <a:solidFill>
                  <a:srgbClr val="0000CC"/>
                </a:solidFill>
                <a:ea typeface="楷体_GB2312"/>
                <a:cs typeface="楷体_GB2312"/>
              </a:rPr>
              <a:t>“</a:t>
            </a:r>
            <a:r>
              <a:rPr lang="en-US" altLang="zh-CN" sz="2000" b="1">
                <a:solidFill>
                  <a:srgbClr val="0000CC"/>
                </a:solidFill>
                <a:ea typeface="楷体_GB2312"/>
                <a:cs typeface="楷体_GB2312"/>
              </a:rPr>
              <a:t>21</a:t>
            </a:r>
            <a:r>
              <a:rPr lang="zh-CN" altLang="en-US" sz="2000" b="1">
                <a:solidFill>
                  <a:srgbClr val="0000CC"/>
                </a:solidFill>
                <a:ea typeface="楷体_GB2312"/>
                <a:cs typeface="楷体_GB2312"/>
              </a:rPr>
              <a:t>世纪，化学将涵盖医学与化学</a:t>
            </a:r>
            <a:endParaRPr lang="zh-CN" altLang="en-US" sz="2000" b="1">
              <a:solidFill>
                <a:srgbClr val="0000CC"/>
              </a:solidFill>
              <a:ea typeface="楷体_GB2312"/>
              <a:cs typeface="楷体_GB2312"/>
            </a:endParaRPr>
          </a:p>
          <a:p>
            <a:r>
              <a:rPr lang="zh-CN" altLang="en-US" sz="2000" b="1">
                <a:solidFill>
                  <a:srgbClr val="0000CC"/>
                </a:solidFill>
                <a:ea typeface="楷体_GB2312"/>
                <a:cs typeface="楷体_GB2312"/>
              </a:rPr>
              <a:t>之间的任一事情。” </a:t>
            </a:r>
            <a:endParaRPr lang="zh-CN" altLang="en-US" sz="2000" b="1">
              <a:solidFill>
                <a:srgbClr val="0000CC"/>
              </a:solidFill>
              <a:ea typeface="楷体_GB2312"/>
              <a:cs typeface="楷体_GB2312"/>
            </a:endParaRPr>
          </a:p>
        </p:txBody>
      </p:sp>
      <p:sp>
        <p:nvSpPr>
          <p:cNvPr id="4113" name="Text Box 18"/>
          <p:cNvSpPr txBox="1">
            <a:spLocks noChangeArrowheads="1"/>
          </p:cNvSpPr>
          <p:nvPr/>
        </p:nvSpPr>
        <p:spPr bwMode="auto">
          <a:xfrm>
            <a:off x="357188" y="5041900"/>
            <a:ext cx="8286750" cy="1816100"/>
          </a:xfrm>
          <a:prstGeom prst="rect">
            <a:avLst/>
          </a:prstGeom>
          <a:noFill/>
          <a:ln w="9525">
            <a:noFill/>
            <a:miter lim="800000"/>
          </a:ln>
        </p:spPr>
        <p:txBody>
          <a:bodyPr>
            <a:spAutoFit/>
          </a:bodyPr>
          <a:lstStyle/>
          <a:p>
            <a:r>
              <a:rPr lang="zh-CN" altLang="en-US" sz="2800">
                <a:latin typeface="宋体" panose="02010600030101010101" pitchFamily="2" charset="-122"/>
                <a:cs typeface="Times New Roman" panose="02020603050405020304" pitchFamily="18" charset="0"/>
              </a:rPr>
              <a:t>    </a:t>
            </a:r>
            <a:r>
              <a:rPr lang="zh-CN" altLang="en-US" sz="2800" b="1">
                <a:latin typeface="宋体" panose="02010600030101010101" pitchFamily="2" charset="-122"/>
                <a:cs typeface="Times New Roman" panose="02020603050405020304" pitchFamily="18" charset="0"/>
              </a:rPr>
              <a:t>近几十年来，医学受益于化学的成果发展神速。医学已经发展到了分子的水平，在分子水平产生了许多比较前沿的学科，如分子生物学，分子肿瘤学，分子遗传学等。</a:t>
            </a:r>
            <a:r>
              <a:rPr lang="zh-CN" altLang="en-US" sz="2800" b="1">
                <a:ea typeface="楷体_GB2312"/>
                <a:cs typeface="楷体_GB2312"/>
              </a:rPr>
              <a:t> </a:t>
            </a:r>
            <a:endParaRPr lang="zh-CN" altLang="en-US" sz="2800" b="1">
              <a:ea typeface="楷体_GB2312"/>
              <a:cs typeface="楷体_GB2312"/>
            </a:endParaRPr>
          </a:p>
        </p:txBody>
      </p:sp>
      <p:sp>
        <p:nvSpPr>
          <p:cNvPr id="4114" name="灯片编号占位符 3"/>
          <p:cNvSpPr txBox="1">
            <a:spLocks noGrp="1"/>
          </p:cNvSpPr>
          <p:nvPr/>
        </p:nvSpPr>
        <p:spPr bwMode="auto">
          <a:xfrm>
            <a:off x="8286750" y="5715000"/>
            <a:ext cx="609600" cy="520700"/>
          </a:xfrm>
          <a:prstGeom prst="rect">
            <a:avLst/>
          </a:prstGeom>
          <a:noFill/>
          <a:ln w="9525">
            <a:noFill/>
            <a:miter lim="800000"/>
          </a:ln>
        </p:spPr>
        <p:txBody>
          <a:bodyPr anchor="ctr"/>
          <a:lstStyle/>
          <a:p>
            <a:fld id="{8F0C47C8-2F5A-42A2-9661-5B11607AB74A}" type="slidenum">
              <a:rPr kumimoji="0" lang="en-US" altLang="zh-CN" sz="1200">
                <a:solidFill>
                  <a:schemeClr val="tx2"/>
                </a:solidFill>
              </a:rPr>
            </a:fld>
            <a:endParaRPr kumimoji="0" lang="en-US" altLang="zh-CN" sz="120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6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93FC61E1-2238-4D8C-B175-23E05D6248FF}" type="slidenum">
              <a:rPr lang="zh-CN" altLang="en-US" smtClean="0">
                <a:ea typeface="宋体" panose="02010600030101010101" pitchFamily="2" charset="-122"/>
              </a:rPr>
            </a:fld>
            <a:endParaRPr lang="en-US" altLang="zh-CN" smtClean="0">
              <a:ea typeface="宋体" panose="02010600030101010101" pitchFamily="2" charset="-122"/>
            </a:endParaRPr>
          </a:p>
        </p:txBody>
      </p:sp>
      <p:pic>
        <p:nvPicPr>
          <p:cNvPr id="47106" name="Picture 2" descr="j0240719"/>
          <p:cNvPicPr>
            <a:picLocks noChangeAspect="1" noChangeArrowheads="1"/>
          </p:cNvPicPr>
          <p:nvPr/>
        </p:nvPicPr>
        <p:blipFill>
          <a:blip r:embed="rId1"/>
          <a:srcRect/>
          <a:stretch>
            <a:fillRect/>
          </a:stretch>
        </p:blipFill>
        <p:spPr bwMode="auto">
          <a:xfrm>
            <a:off x="7542213" y="4343400"/>
            <a:ext cx="1601787" cy="2514600"/>
          </a:xfrm>
          <a:prstGeom prst="rect">
            <a:avLst/>
          </a:prstGeom>
          <a:noFill/>
          <a:ln w="9525">
            <a:noFill/>
            <a:miter lim="800000"/>
            <a:headEnd/>
            <a:tailEnd/>
          </a:ln>
        </p:spPr>
      </p:pic>
      <p:sp>
        <p:nvSpPr>
          <p:cNvPr id="8195" name="Text Box 3"/>
          <p:cNvSpPr txBox="1">
            <a:spLocks noChangeArrowheads="1"/>
          </p:cNvSpPr>
          <p:nvPr/>
        </p:nvSpPr>
        <p:spPr bwMode="auto">
          <a:xfrm>
            <a:off x="214313" y="3500438"/>
            <a:ext cx="1143000" cy="946150"/>
          </a:xfrm>
          <a:prstGeom prst="rect">
            <a:avLst/>
          </a:prstGeom>
          <a:noFill/>
          <a:ln w="9525">
            <a:noFill/>
            <a:miter lim="800000"/>
          </a:ln>
        </p:spPr>
        <p:txBody>
          <a:bodyPr>
            <a:spAutoFit/>
          </a:bodyPr>
          <a:lstStyle/>
          <a:p>
            <a:pPr>
              <a:spcBef>
                <a:spcPct val="50000"/>
              </a:spcBef>
            </a:pPr>
            <a:r>
              <a:rPr lang="zh-CN" altLang="en-US" sz="2800">
                <a:latin typeface="Garamond" panose="02020404030301010803" pitchFamily="18" charset="0"/>
                <a:ea typeface="黑体" panose="02010609060101010101" pitchFamily="49" charset="-122"/>
              </a:rPr>
              <a:t>基础化学</a:t>
            </a:r>
            <a:endParaRPr lang="zh-CN" altLang="en-US" sz="2800">
              <a:latin typeface="Garamond" panose="02020404030301010803" pitchFamily="18" charset="0"/>
              <a:ea typeface="黑体" panose="02010609060101010101" pitchFamily="49" charset="-122"/>
            </a:endParaRPr>
          </a:p>
        </p:txBody>
      </p:sp>
      <p:sp>
        <p:nvSpPr>
          <p:cNvPr id="8196" name="Text Box 4"/>
          <p:cNvSpPr txBox="1">
            <a:spLocks noChangeArrowheads="1"/>
          </p:cNvSpPr>
          <p:nvPr/>
        </p:nvSpPr>
        <p:spPr bwMode="auto">
          <a:xfrm>
            <a:off x="571500" y="500063"/>
            <a:ext cx="6672263" cy="646112"/>
          </a:xfrm>
          <a:prstGeom prst="rect">
            <a:avLst/>
          </a:prstGeom>
          <a:solidFill>
            <a:srgbClr val="CC0000"/>
          </a:solidFill>
          <a:ln w="9525">
            <a:noFill/>
            <a:miter lim="800000"/>
          </a:ln>
          <a:effectLst/>
        </p:spPr>
        <p:txBody>
          <a:bodyPr>
            <a:spAutoFit/>
          </a:bodyPr>
          <a:lstStyle/>
          <a:p>
            <a:pPr algn="ctr">
              <a:spcBef>
                <a:spcPct val="20000"/>
              </a:spcBef>
              <a:buFont typeface="Wingdings" panose="05000000000000000000" pitchFamily="2" charset="2"/>
              <a:buNone/>
              <a:defRPr/>
            </a:pPr>
            <a:r>
              <a:rPr lang="zh-CN" altLang="en-US" sz="3600" b="1" dirty="0">
                <a:solidFill>
                  <a:srgbClr val="FFFF66"/>
                </a:solidFill>
                <a:effectLst>
                  <a:outerShdw blurRad="38100" dist="38100" dir="2700000" algn="tl">
                    <a:srgbClr val="000000"/>
                  </a:outerShdw>
                </a:effectLst>
                <a:ea typeface="黑体" panose="02010609060101010101" pitchFamily="49" charset="-122"/>
              </a:rPr>
              <a:t>二、医用基础化学的任务与作用</a:t>
            </a:r>
            <a:endParaRPr lang="zh-CN" altLang="en-US" sz="3600" b="1" dirty="0">
              <a:solidFill>
                <a:srgbClr val="FFFF66"/>
              </a:solidFill>
              <a:effectLst>
                <a:outerShdw blurRad="38100" dist="38100" dir="2700000" algn="tl">
                  <a:srgbClr val="000000"/>
                </a:outerShdw>
              </a:effectLst>
              <a:ea typeface="黑体" panose="02010609060101010101" pitchFamily="49" charset="-122"/>
            </a:endParaRPr>
          </a:p>
        </p:txBody>
      </p:sp>
      <p:grpSp>
        <p:nvGrpSpPr>
          <p:cNvPr id="2" name="Group 5"/>
          <p:cNvGrpSpPr/>
          <p:nvPr/>
        </p:nvGrpSpPr>
        <p:grpSpPr bwMode="auto">
          <a:xfrm>
            <a:off x="1295400" y="1911350"/>
            <a:ext cx="2073275" cy="4154488"/>
            <a:chOff x="816" y="1204"/>
            <a:chExt cx="1306" cy="2093"/>
          </a:xfrm>
        </p:grpSpPr>
        <p:sp>
          <p:nvSpPr>
            <p:cNvPr id="47123" name="Text Box 6"/>
            <p:cNvSpPr txBox="1">
              <a:spLocks noChangeArrowheads="1"/>
            </p:cNvSpPr>
            <p:nvPr/>
          </p:nvSpPr>
          <p:spPr bwMode="auto">
            <a:xfrm>
              <a:off x="1008" y="1204"/>
              <a:ext cx="1114" cy="2093"/>
            </a:xfrm>
            <a:prstGeom prst="rect">
              <a:avLst/>
            </a:prstGeom>
            <a:noFill/>
            <a:ln w="9525">
              <a:noFill/>
              <a:miter lim="800000"/>
            </a:ln>
          </p:spPr>
          <p:txBody>
            <a:bodyPr>
              <a:spAutoFit/>
            </a:bodyPr>
            <a:lstStyle/>
            <a:p>
              <a:r>
                <a:rPr lang="zh-CN" altLang="en-US">
                  <a:latin typeface="Garamond" panose="02020404030301010803" pitchFamily="18" charset="0"/>
                  <a:ea typeface="黑体" panose="02010609060101010101" pitchFamily="49" charset="-122"/>
                </a:rPr>
                <a:t>溶液</a:t>
              </a:r>
              <a:endParaRPr lang="en-US" altLang="zh-CN">
                <a:latin typeface="Garamond" panose="02020404030301010803" pitchFamily="18" charset="0"/>
                <a:ea typeface="黑体" panose="02010609060101010101" pitchFamily="49" charset="-122"/>
              </a:endParaRPr>
            </a:p>
            <a:p>
              <a:endParaRPr lang="zh-CN" altLang="en-US">
                <a:latin typeface="Garamond" panose="02020404030301010803" pitchFamily="18" charset="0"/>
                <a:ea typeface="黑体" panose="02010609060101010101" pitchFamily="49" charset="-122"/>
              </a:endParaRPr>
            </a:p>
            <a:p>
              <a:r>
                <a:rPr lang="zh-CN" altLang="en-US">
                  <a:latin typeface="Garamond" panose="02020404030301010803" pitchFamily="18" charset="0"/>
                  <a:ea typeface="黑体" panose="02010609060101010101" pitchFamily="49" charset="-122"/>
                </a:rPr>
                <a:t>化学反应的能量、速率、电化学</a:t>
              </a:r>
              <a:endParaRPr lang="zh-CN" altLang="en-US">
                <a:latin typeface="Garamond" panose="02020404030301010803" pitchFamily="18" charset="0"/>
                <a:ea typeface="黑体" panose="02010609060101010101" pitchFamily="49" charset="-122"/>
              </a:endParaRPr>
            </a:p>
            <a:p>
              <a:endParaRPr lang="en-US" altLang="zh-CN">
                <a:latin typeface="Garamond" panose="02020404030301010803" pitchFamily="18" charset="0"/>
                <a:ea typeface="黑体" panose="02010609060101010101" pitchFamily="49" charset="-122"/>
              </a:endParaRPr>
            </a:p>
            <a:p>
              <a:endParaRPr lang="zh-CN" altLang="en-US">
                <a:latin typeface="Garamond" panose="02020404030301010803" pitchFamily="18" charset="0"/>
                <a:ea typeface="黑体" panose="02010609060101010101" pitchFamily="49" charset="-122"/>
              </a:endParaRPr>
            </a:p>
            <a:p>
              <a:r>
                <a:rPr lang="zh-CN" altLang="en-US">
                  <a:latin typeface="Garamond" panose="02020404030301010803" pitchFamily="18" charset="0"/>
                  <a:ea typeface="黑体" panose="02010609060101010101" pitchFamily="49" charset="-122"/>
                </a:rPr>
                <a:t>物质结构</a:t>
              </a:r>
              <a:endParaRPr lang="zh-CN" altLang="en-US">
                <a:latin typeface="Garamond" panose="02020404030301010803" pitchFamily="18" charset="0"/>
                <a:ea typeface="黑体" panose="02010609060101010101" pitchFamily="49" charset="-122"/>
              </a:endParaRPr>
            </a:p>
            <a:p>
              <a:endParaRPr lang="zh-CN" altLang="en-US">
                <a:latin typeface="Garamond" panose="02020404030301010803" pitchFamily="18" charset="0"/>
                <a:ea typeface="黑体" panose="02010609060101010101" pitchFamily="49" charset="-122"/>
              </a:endParaRPr>
            </a:p>
            <a:p>
              <a:endParaRPr lang="en-US" altLang="zh-CN">
                <a:latin typeface="Garamond" panose="02020404030301010803" pitchFamily="18" charset="0"/>
                <a:ea typeface="黑体" panose="02010609060101010101" pitchFamily="49" charset="-122"/>
              </a:endParaRPr>
            </a:p>
            <a:p>
              <a:r>
                <a:rPr lang="zh-CN" altLang="en-US">
                  <a:latin typeface="Garamond" panose="02020404030301010803" pitchFamily="18" charset="0"/>
                  <a:ea typeface="黑体" panose="02010609060101010101" pitchFamily="49" charset="-122"/>
                </a:rPr>
                <a:t>化学分析</a:t>
              </a:r>
              <a:endParaRPr lang="zh-CN" altLang="en-US">
                <a:latin typeface="Garamond" panose="02020404030301010803" pitchFamily="18" charset="0"/>
                <a:ea typeface="黑体" panose="02010609060101010101" pitchFamily="49" charset="-122"/>
              </a:endParaRPr>
            </a:p>
          </p:txBody>
        </p:sp>
        <p:sp>
          <p:nvSpPr>
            <p:cNvPr id="47124" name="AutoShape 7"/>
            <p:cNvSpPr/>
            <p:nvPr/>
          </p:nvSpPr>
          <p:spPr bwMode="auto">
            <a:xfrm>
              <a:off x="816" y="1344"/>
              <a:ext cx="240" cy="1920"/>
            </a:xfrm>
            <a:prstGeom prst="leftBrace">
              <a:avLst>
                <a:gd name="adj1" fmla="val 66667"/>
                <a:gd name="adj2" fmla="val 50000"/>
              </a:avLst>
            </a:prstGeom>
            <a:noFill/>
            <a:ln w="28575">
              <a:solidFill>
                <a:schemeClr val="tx1"/>
              </a:solidFill>
              <a:round/>
            </a:ln>
          </p:spPr>
          <p:txBody>
            <a:bodyPr wrap="none" anchor="ctr"/>
            <a:lstStyle/>
            <a:p>
              <a:endParaRPr lang="zh-CN" altLang="en-US"/>
            </a:p>
          </p:txBody>
        </p:sp>
      </p:grpSp>
      <p:grpSp>
        <p:nvGrpSpPr>
          <p:cNvPr id="3" name="Group 8"/>
          <p:cNvGrpSpPr/>
          <p:nvPr/>
        </p:nvGrpSpPr>
        <p:grpSpPr bwMode="auto">
          <a:xfrm>
            <a:off x="2500313" y="1643063"/>
            <a:ext cx="5048250" cy="838200"/>
            <a:chOff x="1680" y="1008"/>
            <a:chExt cx="2688" cy="528"/>
          </a:xfrm>
        </p:grpSpPr>
        <p:sp>
          <p:nvSpPr>
            <p:cNvPr id="47121" name="Text Box 9"/>
            <p:cNvSpPr txBox="1">
              <a:spLocks noChangeArrowheads="1"/>
            </p:cNvSpPr>
            <p:nvPr/>
          </p:nvSpPr>
          <p:spPr bwMode="auto">
            <a:xfrm>
              <a:off x="1896" y="1008"/>
              <a:ext cx="2472" cy="523"/>
            </a:xfrm>
            <a:prstGeom prst="rect">
              <a:avLst/>
            </a:prstGeom>
            <a:noFill/>
            <a:ln w="9525">
              <a:noFill/>
              <a:miter lim="800000"/>
            </a:ln>
          </p:spPr>
          <p:txBody>
            <a:bodyPr>
              <a:spAutoFit/>
            </a:bodyPr>
            <a:lstStyle/>
            <a:p>
              <a:r>
                <a:rPr lang="zh-CN" altLang="en-US">
                  <a:latin typeface="Garamond" panose="02020404030301010803" pitchFamily="18" charset="0"/>
                  <a:ea typeface="黑体" panose="02010609060101010101" pitchFamily="49" charset="-122"/>
                </a:rPr>
                <a:t>酸碱、电解质、渗透压、胶体（</a:t>
              </a:r>
              <a:r>
                <a:rPr lang="en-US" altLang="zh-CN" b="1">
                  <a:ea typeface="楷体_GB2312"/>
                  <a:cs typeface="楷体_GB2312"/>
                </a:rPr>
                <a:t>2-5</a:t>
              </a:r>
              <a:r>
                <a:rPr lang="zh-CN" altLang="en-US" b="1">
                  <a:ea typeface="楷体_GB2312"/>
                  <a:cs typeface="楷体_GB2312"/>
                </a:rPr>
                <a:t>章</a:t>
              </a:r>
              <a:r>
                <a:rPr lang="zh-CN" altLang="en-US" b="1">
                  <a:latin typeface="Garamond" panose="02020404030301010803" pitchFamily="18" charset="0"/>
                  <a:ea typeface="黑体" panose="02010609060101010101" pitchFamily="49" charset="-122"/>
                </a:rPr>
                <a:t> </a:t>
              </a:r>
              <a:r>
                <a:rPr lang="zh-CN" altLang="en-US" b="1">
                  <a:solidFill>
                    <a:srgbClr val="CC3300"/>
                  </a:solidFill>
                  <a:latin typeface="Garamond" panose="02020404030301010803" pitchFamily="18" charset="0"/>
                  <a:ea typeface="黑体" panose="02010609060101010101" pitchFamily="49" charset="-122"/>
                </a:rPr>
                <a:t> </a:t>
              </a:r>
              <a:r>
                <a:rPr lang="zh-CN" altLang="en-US">
                  <a:solidFill>
                    <a:srgbClr val="990033"/>
                  </a:solidFill>
                  <a:latin typeface="Garamond" panose="02020404030301010803" pitchFamily="18" charset="0"/>
                  <a:ea typeface="黑体" panose="02010609060101010101" pitchFamily="49" charset="-122"/>
                </a:rPr>
                <a:t>生理、病理基础</a:t>
              </a:r>
              <a:r>
                <a:rPr lang="zh-CN" altLang="en-US">
                  <a:latin typeface="Garamond" panose="02020404030301010803" pitchFamily="18" charset="0"/>
                  <a:ea typeface="黑体" panose="02010609060101010101" pitchFamily="49" charset="-122"/>
                </a:rPr>
                <a:t>）</a:t>
              </a:r>
              <a:endParaRPr lang="zh-CN" altLang="en-US">
                <a:latin typeface="Garamond" panose="02020404030301010803" pitchFamily="18" charset="0"/>
                <a:ea typeface="黑体" panose="02010609060101010101" pitchFamily="49" charset="-122"/>
              </a:endParaRPr>
            </a:p>
          </p:txBody>
        </p:sp>
        <p:sp>
          <p:nvSpPr>
            <p:cNvPr id="47122" name="AutoShape 10"/>
            <p:cNvSpPr/>
            <p:nvPr/>
          </p:nvSpPr>
          <p:spPr bwMode="auto">
            <a:xfrm>
              <a:off x="1680" y="1104"/>
              <a:ext cx="192" cy="432"/>
            </a:xfrm>
            <a:prstGeom prst="leftBrace">
              <a:avLst>
                <a:gd name="adj1" fmla="val 18750"/>
                <a:gd name="adj2" fmla="val 50000"/>
              </a:avLst>
            </a:prstGeom>
            <a:noFill/>
            <a:ln w="28575">
              <a:solidFill>
                <a:schemeClr val="tx1"/>
              </a:solidFill>
              <a:round/>
            </a:ln>
          </p:spPr>
          <p:txBody>
            <a:bodyPr wrap="none" anchor="ctr"/>
            <a:lstStyle/>
            <a:p>
              <a:endParaRPr lang="zh-CN" altLang="en-US"/>
            </a:p>
          </p:txBody>
        </p:sp>
      </p:grpSp>
      <p:grpSp>
        <p:nvGrpSpPr>
          <p:cNvPr id="4" name="Group 11"/>
          <p:cNvGrpSpPr/>
          <p:nvPr/>
        </p:nvGrpSpPr>
        <p:grpSpPr bwMode="auto">
          <a:xfrm>
            <a:off x="2928938" y="4143375"/>
            <a:ext cx="4786312" cy="830263"/>
            <a:chOff x="1850" y="2610"/>
            <a:chExt cx="2481" cy="523"/>
          </a:xfrm>
        </p:grpSpPr>
        <p:sp>
          <p:nvSpPr>
            <p:cNvPr id="47119" name="Text Box 12"/>
            <p:cNvSpPr txBox="1">
              <a:spLocks noChangeArrowheads="1"/>
            </p:cNvSpPr>
            <p:nvPr/>
          </p:nvSpPr>
          <p:spPr bwMode="auto">
            <a:xfrm>
              <a:off x="2035" y="2610"/>
              <a:ext cx="2296" cy="523"/>
            </a:xfrm>
            <a:prstGeom prst="rect">
              <a:avLst/>
            </a:prstGeom>
            <a:noFill/>
            <a:ln w="9525">
              <a:noFill/>
              <a:miter lim="800000"/>
            </a:ln>
          </p:spPr>
          <p:txBody>
            <a:bodyPr>
              <a:spAutoFit/>
            </a:bodyPr>
            <a:lstStyle/>
            <a:p>
              <a:r>
                <a:rPr lang="zh-CN" altLang="en-US">
                  <a:latin typeface="Garamond" panose="02020404030301010803" pitchFamily="18" charset="0"/>
                  <a:ea typeface="黑体" panose="02010609060101010101" pitchFamily="49" charset="-122"/>
                </a:rPr>
                <a:t>原子、分子、配合物（</a:t>
              </a:r>
              <a:r>
                <a:rPr lang="en-US" altLang="zh-CN" b="1">
                  <a:ea typeface="楷体_GB2312"/>
                  <a:cs typeface="楷体_GB2312"/>
                </a:rPr>
                <a:t> 10-12</a:t>
              </a:r>
              <a:r>
                <a:rPr lang="zh-CN" altLang="en-US" b="1">
                  <a:ea typeface="楷体_GB2312"/>
                  <a:cs typeface="楷体_GB2312"/>
                </a:rPr>
                <a:t>章</a:t>
              </a:r>
              <a:r>
                <a:rPr lang="zh-CN" altLang="en-US">
                  <a:solidFill>
                    <a:srgbClr val="990033"/>
                  </a:solidFill>
                  <a:latin typeface="Garamond" panose="02020404030301010803" pitchFamily="18" charset="0"/>
                  <a:ea typeface="黑体" panose="02010609060101010101" pitchFamily="49" charset="-122"/>
                </a:rPr>
                <a:t>有机分子、生物分子基础</a:t>
              </a:r>
              <a:r>
                <a:rPr lang="zh-CN" altLang="en-US">
                  <a:latin typeface="Garamond" panose="02020404030301010803" pitchFamily="18" charset="0"/>
                  <a:ea typeface="黑体" panose="02010609060101010101" pitchFamily="49" charset="-122"/>
                </a:rPr>
                <a:t>）</a:t>
              </a:r>
              <a:endParaRPr lang="zh-CN" altLang="en-US">
                <a:latin typeface="Garamond" panose="02020404030301010803" pitchFamily="18" charset="0"/>
                <a:ea typeface="黑体" panose="02010609060101010101" pitchFamily="49" charset="-122"/>
              </a:endParaRPr>
            </a:p>
          </p:txBody>
        </p:sp>
        <p:sp>
          <p:nvSpPr>
            <p:cNvPr id="47120" name="AutoShape 13"/>
            <p:cNvSpPr/>
            <p:nvPr/>
          </p:nvSpPr>
          <p:spPr bwMode="auto">
            <a:xfrm>
              <a:off x="1850" y="2655"/>
              <a:ext cx="192" cy="432"/>
            </a:xfrm>
            <a:prstGeom prst="leftBrace">
              <a:avLst>
                <a:gd name="adj1" fmla="val 18750"/>
                <a:gd name="adj2" fmla="val 50000"/>
              </a:avLst>
            </a:prstGeom>
            <a:noFill/>
            <a:ln w="28575">
              <a:solidFill>
                <a:schemeClr val="tx1"/>
              </a:solidFill>
              <a:round/>
            </a:ln>
          </p:spPr>
          <p:txBody>
            <a:bodyPr wrap="none" anchor="ctr"/>
            <a:lstStyle/>
            <a:p>
              <a:endParaRPr lang="zh-CN" altLang="en-US"/>
            </a:p>
          </p:txBody>
        </p:sp>
      </p:grpSp>
      <p:grpSp>
        <p:nvGrpSpPr>
          <p:cNvPr id="5" name="Group 14"/>
          <p:cNvGrpSpPr/>
          <p:nvPr/>
        </p:nvGrpSpPr>
        <p:grpSpPr bwMode="auto">
          <a:xfrm>
            <a:off x="2928938" y="5214938"/>
            <a:ext cx="4786312" cy="838200"/>
            <a:chOff x="1824" y="2976"/>
            <a:chExt cx="2544" cy="528"/>
          </a:xfrm>
        </p:grpSpPr>
        <p:sp>
          <p:nvSpPr>
            <p:cNvPr id="47117" name="Text Box 15"/>
            <p:cNvSpPr txBox="1">
              <a:spLocks noChangeArrowheads="1"/>
            </p:cNvSpPr>
            <p:nvPr/>
          </p:nvSpPr>
          <p:spPr bwMode="auto">
            <a:xfrm>
              <a:off x="2000" y="2976"/>
              <a:ext cx="2368" cy="523"/>
            </a:xfrm>
            <a:prstGeom prst="rect">
              <a:avLst/>
            </a:prstGeom>
            <a:noFill/>
            <a:ln w="9525">
              <a:noFill/>
              <a:miter lim="800000"/>
            </a:ln>
          </p:spPr>
          <p:txBody>
            <a:bodyPr>
              <a:spAutoFit/>
            </a:bodyPr>
            <a:lstStyle/>
            <a:p>
              <a:r>
                <a:rPr lang="zh-CN" altLang="en-US">
                  <a:latin typeface="Garamond" panose="02020404030301010803" pitchFamily="18" charset="0"/>
                  <a:ea typeface="黑体" panose="02010609060101010101" pitchFamily="49" charset="-122"/>
                </a:rPr>
                <a:t>化学和仪器分析方法（</a:t>
              </a:r>
              <a:r>
                <a:rPr lang="en-US" altLang="zh-CN" b="1">
                  <a:ea typeface="楷体_GB2312"/>
                  <a:cs typeface="楷体_GB2312"/>
                </a:rPr>
                <a:t> 13-14</a:t>
              </a:r>
              <a:r>
                <a:rPr lang="zh-CN" altLang="en-US" b="1">
                  <a:ea typeface="楷体_GB2312"/>
                  <a:cs typeface="楷体_GB2312"/>
                </a:rPr>
                <a:t>章</a:t>
              </a:r>
              <a:r>
                <a:rPr lang="zh-CN" altLang="en-US">
                  <a:solidFill>
                    <a:srgbClr val="990033"/>
                  </a:solidFill>
                  <a:latin typeface="Garamond" panose="02020404030301010803" pitchFamily="18" charset="0"/>
                  <a:ea typeface="黑体" panose="02010609060101010101" pitchFamily="49" charset="-122"/>
                </a:rPr>
                <a:t>临床分析和实验技能基础</a:t>
              </a:r>
              <a:r>
                <a:rPr lang="zh-CN" altLang="en-US">
                  <a:latin typeface="Garamond" panose="02020404030301010803" pitchFamily="18" charset="0"/>
                  <a:ea typeface="黑体" panose="02010609060101010101" pitchFamily="49" charset="-122"/>
                </a:rPr>
                <a:t>）</a:t>
              </a:r>
              <a:endParaRPr lang="zh-CN" altLang="en-US">
                <a:latin typeface="Garamond" panose="02020404030301010803" pitchFamily="18" charset="0"/>
                <a:ea typeface="黑体" panose="02010609060101010101" pitchFamily="49" charset="-122"/>
              </a:endParaRPr>
            </a:p>
          </p:txBody>
        </p:sp>
        <p:sp>
          <p:nvSpPr>
            <p:cNvPr id="47118" name="AutoShape 16"/>
            <p:cNvSpPr/>
            <p:nvPr/>
          </p:nvSpPr>
          <p:spPr bwMode="auto">
            <a:xfrm>
              <a:off x="1824" y="3072"/>
              <a:ext cx="192" cy="432"/>
            </a:xfrm>
            <a:prstGeom prst="leftBrace">
              <a:avLst>
                <a:gd name="adj1" fmla="val 18750"/>
                <a:gd name="adj2" fmla="val 50000"/>
              </a:avLst>
            </a:prstGeom>
            <a:noFill/>
            <a:ln w="28575">
              <a:solidFill>
                <a:schemeClr val="tx1"/>
              </a:solidFill>
              <a:round/>
            </a:ln>
          </p:spPr>
          <p:txBody>
            <a:bodyPr wrap="none" anchor="ctr"/>
            <a:lstStyle/>
            <a:p>
              <a:endParaRPr lang="zh-CN" altLang="en-US"/>
            </a:p>
          </p:txBody>
        </p:sp>
      </p:grpSp>
      <p:grpSp>
        <p:nvGrpSpPr>
          <p:cNvPr id="6" name="Group 17"/>
          <p:cNvGrpSpPr/>
          <p:nvPr/>
        </p:nvGrpSpPr>
        <p:grpSpPr bwMode="auto">
          <a:xfrm>
            <a:off x="3286125" y="2714625"/>
            <a:ext cx="4295775" cy="1200150"/>
            <a:chOff x="2064" y="1652"/>
            <a:chExt cx="2448" cy="756"/>
          </a:xfrm>
        </p:grpSpPr>
        <p:sp>
          <p:nvSpPr>
            <p:cNvPr id="47115" name="Text Box 18"/>
            <p:cNvSpPr txBox="1">
              <a:spLocks noChangeArrowheads="1"/>
            </p:cNvSpPr>
            <p:nvPr/>
          </p:nvSpPr>
          <p:spPr bwMode="auto">
            <a:xfrm>
              <a:off x="2256" y="1652"/>
              <a:ext cx="2256" cy="756"/>
            </a:xfrm>
            <a:prstGeom prst="rect">
              <a:avLst/>
            </a:prstGeom>
            <a:noFill/>
            <a:ln w="9525">
              <a:noFill/>
              <a:miter lim="800000"/>
            </a:ln>
          </p:spPr>
          <p:txBody>
            <a:bodyPr>
              <a:spAutoFit/>
            </a:bodyPr>
            <a:lstStyle/>
            <a:p>
              <a:r>
                <a:rPr lang="zh-CN" altLang="en-US">
                  <a:latin typeface="Garamond" panose="02020404030301010803" pitchFamily="18" charset="0"/>
                  <a:ea typeface="黑体" panose="02010609060101010101" pitchFamily="49" charset="-122"/>
                </a:rPr>
                <a:t>反应的自发性、平衡、速率、机理，电位（</a:t>
              </a:r>
              <a:r>
                <a:rPr lang="en-US" altLang="zh-CN" b="1">
                  <a:ea typeface="楷体_GB2312"/>
                  <a:cs typeface="楷体_GB2312"/>
                </a:rPr>
                <a:t> 6-9</a:t>
              </a:r>
              <a:r>
                <a:rPr lang="zh-CN" altLang="en-US" b="1">
                  <a:ea typeface="楷体_GB2312"/>
                  <a:cs typeface="楷体_GB2312"/>
                </a:rPr>
                <a:t>章  </a:t>
              </a:r>
              <a:r>
                <a:rPr lang="zh-CN" altLang="en-US">
                  <a:solidFill>
                    <a:srgbClr val="990033"/>
                  </a:solidFill>
                  <a:latin typeface="Garamond" panose="02020404030301010803" pitchFamily="18" charset="0"/>
                  <a:ea typeface="黑体" panose="02010609060101010101" pitchFamily="49" charset="-122"/>
                </a:rPr>
                <a:t>生理、病理、药理基础</a:t>
              </a:r>
              <a:r>
                <a:rPr lang="zh-CN" altLang="en-US">
                  <a:latin typeface="Garamond" panose="02020404030301010803" pitchFamily="18" charset="0"/>
                  <a:ea typeface="黑体" panose="02010609060101010101" pitchFamily="49" charset="-122"/>
                </a:rPr>
                <a:t>）</a:t>
              </a:r>
              <a:endParaRPr lang="zh-CN" altLang="en-US">
                <a:latin typeface="Garamond" panose="02020404030301010803" pitchFamily="18" charset="0"/>
                <a:ea typeface="黑体" panose="02010609060101010101" pitchFamily="49" charset="-122"/>
              </a:endParaRPr>
            </a:p>
          </p:txBody>
        </p:sp>
        <p:sp>
          <p:nvSpPr>
            <p:cNvPr id="47116" name="AutoShape 19"/>
            <p:cNvSpPr/>
            <p:nvPr/>
          </p:nvSpPr>
          <p:spPr bwMode="auto">
            <a:xfrm>
              <a:off x="2064" y="1776"/>
              <a:ext cx="192" cy="432"/>
            </a:xfrm>
            <a:prstGeom prst="leftBrace">
              <a:avLst>
                <a:gd name="adj1" fmla="val 18750"/>
                <a:gd name="adj2" fmla="val 50000"/>
              </a:avLst>
            </a:prstGeom>
            <a:noFill/>
            <a:ln w="28575">
              <a:solidFill>
                <a:schemeClr val="tx1"/>
              </a:solidFill>
              <a:round/>
            </a:ln>
          </p:spPr>
          <p:txBody>
            <a:bodyPr wrap="none" anchor="ctr"/>
            <a:lstStyle/>
            <a:p>
              <a:endParaRPr lang="zh-CN" altLang="en-US"/>
            </a:p>
          </p:txBody>
        </p:sp>
      </p:grpSp>
      <p:sp>
        <p:nvSpPr>
          <p:cNvPr id="47114" name="灯片编号占位符 19"/>
          <p:cNvSpPr txBox="1">
            <a:spLocks noGrp="1"/>
          </p:cNvSpPr>
          <p:nvPr/>
        </p:nvSpPr>
        <p:spPr bwMode="auto">
          <a:xfrm>
            <a:off x="8129588" y="5734050"/>
            <a:ext cx="609600" cy="520700"/>
          </a:xfrm>
          <a:prstGeom prst="rect">
            <a:avLst/>
          </a:prstGeom>
          <a:noFill/>
          <a:ln w="9525">
            <a:noFill/>
            <a:miter lim="800000"/>
          </a:ln>
        </p:spPr>
        <p:txBody>
          <a:bodyPr anchor="ctr"/>
          <a:lstStyle/>
          <a:p>
            <a:pPr algn="ctr"/>
            <a:fld id="{C4667ECD-70F7-411E-91D4-A5EF3D6B4598}"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checkerboard(across)">
                                      <p:cBhvr>
                                        <p:cTn id="7" dur="500"/>
                                        <p:tgtEl>
                                          <p:spTgt spid="8195"/>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heckerboard(across)">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checkerboard(across)">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checkerboard(across)">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checkerboard(across)">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checkerboard(across)">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EC7621C5-6145-4D11-B38E-BBDC01B8AB7F}"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18434" name="Rectangle 2"/>
          <p:cNvSpPr>
            <a:spLocks noGrp="1" noChangeArrowheads="1"/>
          </p:cNvSpPr>
          <p:nvPr>
            <p:ph type="title"/>
          </p:nvPr>
        </p:nvSpPr>
        <p:spPr>
          <a:xfrm>
            <a:off x="357188" y="285750"/>
            <a:ext cx="7772400" cy="587375"/>
          </a:xfrm>
        </p:spPr>
        <p:txBody>
          <a:bodyPr>
            <a:noAutofit/>
          </a:bodyPr>
          <a:lstStyle/>
          <a:p>
            <a:pPr eaLnBrk="1" fontAlgn="auto" hangingPunct="1">
              <a:spcAft>
                <a:spcPts val="0"/>
              </a:spcAft>
              <a:defRPr/>
            </a:pPr>
            <a:r>
              <a:rPr lang="zh-CN" altLang="en-US" sz="4400" b="1" dirty="0" smtClean="0">
                <a:latin typeface="宋体" panose="02010600030101010101" pitchFamily="2" charset="-122"/>
                <a:ea typeface="宋体" panose="02010600030101010101" pitchFamily="2" charset="-122"/>
              </a:rPr>
              <a:t>三 怎样学好医用基础化学</a:t>
            </a:r>
            <a:endParaRPr lang="zh-CN" altLang="en-US" sz="4400" b="1" dirty="0" smtClean="0">
              <a:latin typeface="宋体" panose="02010600030101010101" pitchFamily="2" charset="-122"/>
              <a:ea typeface="宋体" panose="02010600030101010101" pitchFamily="2" charset="-122"/>
            </a:endParaRPr>
          </a:p>
        </p:txBody>
      </p:sp>
      <p:sp>
        <p:nvSpPr>
          <p:cNvPr id="49155" name="Text Box 4"/>
          <p:cNvSpPr txBox="1">
            <a:spLocks noChangeArrowheads="1"/>
          </p:cNvSpPr>
          <p:nvPr/>
        </p:nvSpPr>
        <p:spPr bwMode="auto">
          <a:xfrm>
            <a:off x="827088" y="981075"/>
            <a:ext cx="4105275" cy="579438"/>
          </a:xfrm>
          <a:prstGeom prst="rect">
            <a:avLst/>
          </a:prstGeom>
          <a:noFill/>
          <a:ln w="9525">
            <a:noFill/>
            <a:miter lim="800000"/>
          </a:ln>
        </p:spPr>
        <p:txBody>
          <a:bodyPr>
            <a:spAutoFit/>
          </a:bodyPr>
          <a:lstStyle/>
          <a:p>
            <a:r>
              <a:rPr lang="zh-CN" altLang="en-US" sz="3200" b="1">
                <a:solidFill>
                  <a:srgbClr val="990033"/>
                </a:solidFill>
              </a:rPr>
              <a:t>本科阶段学习特点</a:t>
            </a:r>
            <a:endParaRPr lang="zh-CN" altLang="en-US" sz="3200" b="1">
              <a:solidFill>
                <a:srgbClr val="990033"/>
              </a:solidFill>
            </a:endParaRPr>
          </a:p>
        </p:txBody>
      </p:sp>
      <p:sp>
        <p:nvSpPr>
          <p:cNvPr id="43013" name="Rectangle 5"/>
          <p:cNvSpPr>
            <a:spLocks noChangeArrowheads="1"/>
          </p:cNvSpPr>
          <p:nvPr/>
        </p:nvSpPr>
        <p:spPr bwMode="auto">
          <a:xfrm>
            <a:off x="871538" y="2349500"/>
            <a:ext cx="7194550" cy="1163638"/>
          </a:xfrm>
          <a:prstGeom prst="rect">
            <a:avLst/>
          </a:prstGeom>
          <a:noFill/>
          <a:ln w="9525">
            <a:noFill/>
            <a:miter lim="800000"/>
          </a:ln>
        </p:spPr>
        <p:txBody>
          <a:bodyPr wrap="none">
            <a:spAutoFit/>
          </a:bodyPr>
          <a:lstStyle/>
          <a:p>
            <a:pPr>
              <a:spcBef>
                <a:spcPct val="20000"/>
              </a:spcBef>
              <a:buFontTx/>
              <a:buBlip>
                <a:blip r:embed="rId1"/>
              </a:buBlip>
            </a:pPr>
            <a:r>
              <a:rPr lang="zh-CN" altLang="en-US" sz="3200" b="1">
                <a:ea typeface="楷体_GB2312"/>
                <a:cs typeface="楷体_GB2312"/>
              </a:rPr>
              <a:t>特点：</a:t>
            </a:r>
            <a:r>
              <a:rPr lang="en-US" altLang="zh-CN" sz="3200" b="1">
                <a:ea typeface="楷体_GB2312"/>
                <a:cs typeface="楷体_GB2312"/>
              </a:rPr>
              <a:t>1</a:t>
            </a:r>
            <a:r>
              <a:rPr lang="zh-CN" altLang="en-US" sz="3200" b="1">
                <a:ea typeface="楷体_GB2312"/>
                <a:cs typeface="楷体_GB2312"/>
              </a:rPr>
              <a:t>、课程门类多，各种社团较多</a:t>
            </a:r>
            <a:endParaRPr lang="zh-CN" altLang="en-US" sz="3200" b="1">
              <a:ea typeface="楷体_GB2312"/>
              <a:cs typeface="楷体_GB2312"/>
            </a:endParaRPr>
          </a:p>
          <a:p>
            <a:pPr>
              <a:spcBef>
                <a:spcPct val="20000"/>
              </a:spcBef>
            </a:pPr>
            <a:r>
              <a:rPr lang="en-US" altLang="zh-CN" sz="3200" b="1">
                <a:ea typeface="楷体_GB2312"/>
                <a:cs typeface="楷体_GB2312"/>
              </a:rPr>
              <a:t>               2</a:t>
            </a:r>
            <a:r>
              <a:rPr lang="zh-CN" altLang="en-US" sz="3200" b="1">
                <a:ea typeface="楷体_GB2312"/>
                <a:cs typeface="楷体_GB2312"/>
              </a:rPr>
              <a:t>、课时数少</a:t>
            </a:r>
            <a:endParaRPr lang="zh-CN" altLang="en-US" sz="3200" b="1">
              <a:ea typeface="楷体_GB2312"/>
              <a:cs typeface="楷体_GB2312"/>
            </a:endParaRPr>
          </a:p>
        </p:txBody>
      </p:sp>
      <p:sp>
        <p:nvSpPr>
          <p:cNvPr id="49157" name="Rectangle 6"/>
          <p:cNvSpPr>
            <a:spLocks noChangeArrowheads="1"/>
          </p:cNvSpPr>
          <p:nvPr/>
        </p:nvSpPr>
        <p:spPr bwMode="auto">
          <a:xfrm>
            <a:off x="854075" y="1628775"/>
            <a:ext cx="4951413" cy="579438"/>
          </a:xfrm>
          <a:prstGeom prst="rect">
            <a:avLst/>
          </a:prstGeom>
          <a:noFill/>
          <a:ln w="9525">
            <a:noFill/>
            <a:miter lim="800000"/>
          </a:ln>
        </p:spPr>
        <p:txBody>
          <a:bodyPr wrap="none">
            <a:spAutoFit/>
          </a:bodyPr>
          <a:lstStyle/>
          <a:p>
            <a:pPr>
              <a:buFontTx/>
              <a:buBlip>
                <a:blip r:embed="rId1"/>
              </a:buBlip>
            </a:pPr>
            <a:r>
              <a:rPr lang="zh-CN" altLang="en-US" sz="3200" b="1">
                <a:ea typeface="楷体_GB2312"/>
                <a:cs typeface="楷体_GB2312"/>
              </a:rPr>
              <a:t>宗旨：全面综合素质教育</a:t>
            </a:r>
            <a:endParaRPr lang="zh-CN" altLang="en-US" sz="3200" b="1">
              <a:ea typeface="楷体_GB2312"/>
              <a:cs typeface="楷体_GB2312"/>
            </a:endParaRPr>
          </a:p>
        </p:txBody>
      </p:sp>
      <p:sp>
        <p:nvSpPr>
          <p:cNvPr id="43015" name="Text Box 7"/>
          <p:cNvSpPr txBox="1">
            <a:spLocks noChangeArrowheads="1"/>
          </p:cNvSpPr>
          <p:nvPr/>
        </p:nvSpPr>
        <p:spPr bwMode="auto">
          <a:xfrm>
            <a:off x="539433" y="3654425"/>
            <a:ext cx="8138160" cy="2945765"/>
          </a:xfrm>
          <a:prstGeom prst="rect">
            <a:avLst/>
          </a:prstGeom>
          <a:noFill/>
          <a:ln w="9525">
            <a:noFill/>
            <a:miter lim="800000"/>
          </a:ln>
        </p:spPr>
        <p:txBody>
          <a:bodyPr wrap="none">
            <a:spAutoFit/>
          </a:bodyPr>
          <a:lstStyle/>
          <a:p>
            <a:pPr algn="l">
              <a:buFontTx/>
              <a:buBlip>
                <a:blip r:embed="rId1"/>
              </a:buBlip>
            </a:pPr>
            <a:r>
              <a:rPr lang="zh-CN" altLang="en-US" sz="3200" b="1">
                <a:ea typeface="楷体_GB2312"/>
                <a:cs typeface="楷体_GB2312"/>
              </a:rPr>
              <a:t>要求及注意事项：</a:t>
            </a:r>
            <a:endParaRPr lang="zh-CN" altLang="en-US" sz="3200" b="1">
              <a:ea typeface="楷体_GB2312"/>
              <a:cs typeface="楷体_GB2312"/>
            </a:endParaRPr>
          </a:p>
          <a:p>
            <a:pPr algn="l">
              <a:spcBef>
                <a:spcPct val="20000"/>
              </a:spcBef>
            </a:pPr>
            <a:r>
              <a:rPr lang="en-US" altLang="zh-CN" sz="3200" b="1">
                <a:ea typeface="楷体_GB2312"/>
                <a:cs typeface="楷体_GB2312"/>
              </a:rPr>
              <a:t>            1</a:t>
            </a:r>
            <a:r>
              <a:rPr lang="zh-CN" altLang="en-US" sz="3200" b="1">
                <a:ea typeface="楷体_GB2312"/>
                <a:cs typeface="楷体_GB2312"/>
              </a:rPr>
              <a:t>、尽快完成学习方式的转变</a:t>
            </a:r>
            <a:endParaRPr lang="zh-CN" altLang="en-US" sz="3200" b="1">
              <a:ea typeface="楷体_GB2312"/>
              <a:cs typeface="楷体_GB2312"/>
            </a:endParaRPr>
          </a:p>
          <a:p>
            <a:pPr algn="l">
              <a:spcBef>
                <a:spcPct val="20000"/>
              </a:spcBef>
            </a:pPr>
            <a:r>
              <a:rPr lang="en-US" altLang="zh-CN" sz="3200" b="1">
                <a:ea typeface="楷体_GB2312"/>
                <a:cs typeface="楷体_GB2312"/>
              </a:rPr>
              <a:t>            2</a:t>
            </a:r>
            <a:r>
              <a:rPr lang="zh-CN" altLang="en-US" sz="3200" b="1">
                <a:ea typeface="楷体_GB2312"/>
                <a:cs typeface="楷体_GB2312"/>
              </a:rPr>
              <a:t>、合理安排时间，</a:t>
            </a:r>
            <a:r>
              <a:rPr lang="zh-CN" altLang="en-US" sz="3200" b="1" dirty="0">
                <a:ea typeface="楷体_GB2312" pitchFamily="49" charset="-122"/>
                <a:sym typeface="+mn-ea"/>
              </a:rPr>
              <a:t>提高学习的主动性</a:t>
            </a:r>
            <a:endParaRPr lang="zh-CN" altLang="en-US" sz="3200" b="1">
              <a:ea typeface="楷体_GB2312"/>
              <a:cs typeface="楷体_GB2312"/>
            </a:endParaRPr>
          </a:p>
          <a:p>
            <a:pPr algn="l">
              <a:spcBef>
                <a:spcPct val="20000"/>
              </a:spcBef>
            </a:pPr>
            <a:r>
              <a:rPr lang="en-US" altLang="zh-CN" sz="3200" b="1">
                <a:ea typeface="楷体_GB2312"/>
                <a:cs typeface="楷体_GB2312"/>
              </a:rPr>
              <a:t>            3</a:t>
            </a:r>
            <a:r>
              <a:rPr lang="zh-CN" altLang="en-US" sz="3200" b="1">
                <a:ea typeface="楷体_GB2312"/>
                <a:cs typeface="楷体_GB2312"/>
              </a:rPr>
              <a:t>、防止麻痹思想</a:t>
            </a:r>
            <a:endParaRPr lang="zh-CN" altLang="en-US" sz="3200" b="1">
              <a:ea typeface="楷体_GB2312"/>
              <a:cs typeface="楷体_GB2312"/>
            </a:endParaRPr>
          </a:p>
          <a:p>
            <a:pPr algn="l">
              <a:spcBef>
                <a:spcPct val="20000"/>
              </a:spcBef>
            </a:pPr>
            <a:r>
              <a:rPr lang="en-US" altLang="zh-CN" sz="3200" b="1">
                <a:ea typeface="楷体_GB2312"/>
                <a:cs typeface="楷体_GB2312"/>
              </a:rPr>
              <a:t>            4</a:t>
            </a:r>
            <a:r>
              <a:rPr lang="zh-CN" altLang="en-US" sz="3200" b="1">
                <a:ea typeface="楷体_GB2312"/>
                <a:cs typeface="楷体_GB2312"/>
              </a:rPr>
              <a:t>、注意身心健康</a:t>
            </a:r>
            <a:endParaRPr lang="zh-CN" altLang="en-US" sz="3200" b="1">
              <a:ea typeface="楷体_GB2312"/>
              <a:cs typeface="楷体_GB2312"/>
            </a:endParaRPr>
          </a:p>
        </p:txBody>
      </p:sp>
      <p:sp>
        <p:nvSpPr>
          <p:cNvPr id="49159" name="灯片编号占位符 6"/>
          <p:cNvSpPr txBox="1">
            <a:spLocks noGrp="1"/>
          </p:cNvSpPr>
          <p:nvPr/>
        </p:nvSpPr>
        <p:spPr bwMode="auto">
          <a:xfrm>
            <a:off x="8129588" y="5734050"/>
            <a:ext cx="609600" cy="520700"/>
          </a:xfrm>
          <a:prstGeom prst="rect">
            <a:avLst/>
          </a:prstGeom>
          <a:noFill/>
          <a:ln w="9525">
            <a:noFill/>
            <a:miter lim="800000"/>
          </a:ln>
        </p:spPr>
        <p:txBody>
          <a:bodyPr anchor="ctr"/>
          <a:lstStyle/>
          <a:p>
            <a:pPr algn="ctr"/>
            <a:fld id="{C1935A73-B96F-41BF-8250-E197425D2185}"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3013"/>
                                        </p:tgtEl>
                                        <p:attrNameLst>
                                          <p:attrName>style.visibility</p:attrName>
                                        </p:attrNameLst>
                                      </p:cBhvr>
                                      <p:to>
                                        <p:strVal val="visible"/>
                                      </p:to>
                                    </p:set>
                                    <p:anim calcmode="lin" valueType="num">
                                      <p:cBhvr additive="base">
                                        <p:cTn id="7" dur="500" fill="hold"/>
                                        <p:tgtEl>
                                          <p:spTgt spid="43013"/>
                                        </p:tgtEl>
                                        <p:attrNameLst>
                                          <p:attrName>ppt_x</p:attrName>
                                        </p:attrNameLst>
                                      </p:cBhvr>
                                      <p:tavLst>
                                        <p:tav tm="0">
                                          <p:val>
                                            <p:strVal val="0-#ppt_w/2"/>
                                          </p:val>
                                        </p:tav>
                                        <p:tav tm="100000">
                                          <p:val>
                                            <p:strVal val="#ppt_x"/>
                                          </p:val>
                                        </p:tav>
                                      </p:tavLst>
                                    </p:anim>
                                    <p:anim calcmode="lin" valueType="num">
                                      <p:cBhvr additive="base">
                                        <p:cTn id="8" dur="500" fill="hold"/>
                                        <p:tgtEl>
                                          <p:spTgt spid="430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3015"/>
                                        </p:tgtEl>
                                        <p:attrNameLst>
                                          <p:attrName>style.visibility</p:attrName>
                                        </p:attrNameLst>
                                      </p:cBhvr>
                                      <p:to>
                                        <p:strVal val="visible"/>
                                      </p:to>
                                    </p:set>
                                    <p:anim calcmode="lin" valueType="num">
                                      <p:cBhvr additive="base">
                                        <p:cTn id="13" dur="500" fill="hold"/>
                                        <p:tgtEl>
                                          <p:spTgt spid="43015"/>
                                        </p:tgtEl>
                                        <p:attrNameLst>
                                          <p:attrName>ppt_x</p:attrName>
                                        </p:attrNameLst>
                                      </p:cBhvr>
                                      <p:tavLst>
                                        <p:tav tm="0">
                                          <p:val>
                                            <p:strVal val="#ppt_x"/>
                                          </p:val>
                                        </p:tav>
                                        <p:tav tm="100000">
                                          <p:val>
                                            <p:strVal val="#ppt_x"/>
                                          </p:val>
                                        </p:tav>
                                      </p:tavLst>
                                    </p:anim>
                                    <p:anim calcmode="lin" valueType="num">
                                      <p:cBhvr additive="base">
                                        <p:cTn id="14" dur="500" fill="hold"/>
                                        <p:tgtEl>
                                          <p:spTgt spid="430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p:bldP spid="430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3895" y="836930"/>
            <a:ext cx="4930775" cy="659130"/>
          </a:xfrm>
        </p:spPr>
        <p:txBody>
          <a:bodyPr>
            <a:noAutofit/>
          </a:bodyPr>
          <a:lstStyle/>
          <a:p>
            <a:pPr eaLnBrk="1" fontAlgn="auto" hangingPunct="1">
              <a:spcAft>
                <a:spcPts val="0"/>
              </a:spcAft>
              <a:defRPr/>
            </a:pPr>
            <a:r>
              <a:rPr lang="zh-CN" altLang="en-US" sz="4000" b="1" dirty="0" smtClean="0">
                <a:solidFill>
                  <a:srgbClr val="990033"/>
                </a:solidFill>
              </a:rPr>
              <a:t>本科阶段学习方法</a:t>
            </a:r>
            <a:endParaRPr lang="zh-CN" altLang="en-US" sz="4000" b="1" dirty="0" smtClean="0">
              <a:solidFill>
                <a:srgbClr val="990033"/>
              </a:solidFill>
            </a:endParaRPr>
          </a:p>
        </p:txBody>
      </p:sp>
      <p:sp>
        <p:nvSpPr>
          <p:cNvPr id="51203" name="Rectangle 4"/>
          <p:cNvSpPr>
            <a:spLocks noChangeArrowheads="1"/>
          </p:cNvSpPr>
          <p:nvPr/>
        </p:nvSpPr>
        <p:spPr bwMode="auto">
          <a:xfrm>
            <a:off x="683578" y="1988503"/>
            <a:ext cx="7632700" cy="2799715"/>
          </a:xfrm>
          <a:prstGeom prst="rect">
            <a:avLst/>
          </a:prstGeom>
          <a:noFill/>
          <a:ln w="9525">
            <a:noFill/>
            <a:miter lim="800000"/>
          </a:ln>
        </p:spPr>
        <p:txBody>
          <a:bodyPr>
            <a:spAutoFit/>
          </a:bodyPr>
          <a:lstStyle/>
          <a:p>
            <a:pPr>
              <a:spcBef>
                <a:spcPct val="50000"/>
              </a:spcBef>
              <a:buFontTx/>
              <a:buBlip>
                <a:blip r:embed="rId1"/>
              </a:buBlip>
            </a:pPr>
            <a:r>
              <a:rPr lang="en-US" altLang="zh-CN" sz="3200" b="1" dirty="0">
                <a:ea typeface="楷体_GB2312" pitchFamily="49" charset="-122"/>
                <a:sym typeface="+mn-ea"/>
              </a:rPr>
              <a:t>-</a:t>
            </a:r>
            <a:r>
              <a:rPr lang="zh-CN" altLang="en-US" sz="3200" b="1" dirty="0">
                <a:ea typeface="楷体_GB2312" pitchFamily="49" charset="-122"/>
                <a:sym typeface="+mn-ea"/>
              </a:rPr>
              <a:t>课前预习（？重、难点）</a:t>
            </a:r>
            <a:endParaRPr kumimoji="0" lang="zh-CN" altLang="en-US" sz="3200" b="1">
              <a:latin typeface="楷体_GB2312"/>
              <a:ea typeface="楷体_GB2312"/>
              <a:cs typeface="楷体_GB2312"/>
            </a:endParaRPr>
          </a:p>
          <a:p>
            <a:pPr>
              <a:spcBef>
                <a:spcPct val="50000"/>
              </a:spcBef>
              <a:buFontTx/>
              <a:buBlip>
                <a:blip r:embed="rId1"/>
              </a:buBlip>
            </a:pPr>
            <a:r>
              <a:rPr kumimoji="0" lang="zh-CN" altLang="en-US" sz="3200" b="1">
                <a:latin typeface="楷体_GB2312"/>
                <a:ea typeface="楷体_GB2312"/>
                <a:cs typeface="楷体_GB2312"/>
              </a:rPr>
              <a:t>听课与记录</a:t>
            </a:r>
            <a:r>
              <a:rPr lang="zh-CN" altLang="en-US" sz="3200" b="1" dirty="0">
                <a:ea typeface="楷体_GB2312" pitchFamily="49" charset="-122"/>
                <a:sym typeface="+mn-ea"/>
              </a:rPr>
              <a:t>（重、难点突破）</a:t>
            </a:r>
            <a:r>
              <a:rPr kumimoji="0" lang="zh-CN" altLang="en-US" sz="3200" b="1">
                <a:latin typeface="楷体_GB2312"/>
                <a:ea typeface="楷体_GB2312"/>
                <a:cs typeface="楷体_GB2312"/>
              </a:rPr>
              <a:t> </a:t>
            </a:r>
            <a:endParaRPr kumimoji="0" lang="zh-CN" altLang="en-US" sz="3200" b="1">
              <a:latin typeface="楷体_GB2312"/>
              <a:ea typeface="楷体_GB2312"/>
              <a:cs typeface="楷体_GB2312"/>
            </a:endParaRPr>
          </a:p>
          <a:p>
            <a:pPr>
              <a:spcBef>
                <a:spcPct val="50000"/>
              </a:spcBef>
              <a:buFontTx/>
              <a:buBlip>
                <a:blip r:embed="rId1"/>
              </a:buBlip>
            </a:pPr>
            <a:r>
              <a:rPr kumimoji="0" lang="zh-CN" altLang="en-US" sz="3200" b="1">
                <a:latin typeface="楷体_GB2312"/>
                <a:ea typeface="楷体_GB2312"/>
                <a:cs typeface="楷体_GB2312"/>
              </a:rPr>
              <a:t>复习与练习</a:t>
            </a:r>
            <a:r>
              <a:rPr lang="zh-CN" altLang="en-US" sz="3200" b="1" dirty="0">
                <a:ea typeface="楷体_GB2312" pitchFamily="49" charset="-122"/>
                <a:sym typeface="+mn-ea"/>
              </a:rPr>
              <a:t>（重、难点突破）</a:t>
            </a:r>
            <a:endParaRPr kumimoji="0" lang="zh-CN" altLang="en-US" sz="3200" b="1">
              <a:latin typeface="楷体_GB2312"/>
              <a:ea typeface="楷体_GB2312"/>
              <a:cs typeface="楷体_GB2312"/>
            </a:endParaRPr>
          </a:p>
          <a:p>
            <a:pPr>
              <a:spcBef>
                <a:spcPct val="50000"/>
              </a:spcBef>
              <a:buFontTx/>
              <a:buBlip>
                <a:blip r:embed="rId1"/>
              </a:buBlip>
            </a:pPr>
            <a:r>
              <a:rPr kumimoji="0" lang="zh-CN" altLang="en-US" sz="3200" b="1">
                <a:latin typeface="楷体_GB2312"/>
                <a:ea typeface="楷体_GB2312"/>
                <a:cs typeface="楷体_GB2312"/>
              </a:rPr>
              <a:t>实验：</a:t>
            </a:r>
            <a:endParaRPr kumimoji="0" lang="zh-CN" altLang="en-US" sz="3200" b="1">
              <a:latin typeface="楷体_GB2312"/>
              <a:ea typeface="楷体_GB2312"/>
              <a:cs typeface="楷体_GB2312"/>
            </a:endParaRPr>
          </a:p>
        </p:txBody>
      </p:sp>
      <p:grpSp>
        <p:nvGrpSpPr>
          <p:cNvPr id="2" name="Group 16"/>
          <p:cNvGrpSpPr/>
          <p:nvPr/>
        </p:nvGrpSpPr>
        <p:grpSpPr bwMode="auto">
          <a:xfrm>
            <a:off x="6228080" y="116840"/>
            <a:ext cx="2305050" cy="2232025"/>
            <a:chOff x="1968" y="1544"/>
            <a:chExt cx="1872" cy="1768"/>
          </a:xfrm>
        </p:grpSpPr>
        <p:sp>
          <p:nvSpPr>
            <p:cNvPr id="51208" name="Text Box 10"/>
            <p:cNvSpPr txBox="1">
              <a:spLocks noChangeArrowheads="1"/>
            </p:cNvSpPr>
            <p:nvPr/>
          </p:nvSpPr>
          <p:spPr bwMode="auto">
            <a:xfrm>
              <a:off x="2616" y="2143"/>
              <a:ext cx="720" cy="651"/>
            </a:xfrm>
            <a:prstGeom prst="rect">
              <a:avLst/>
            </a:prstGeom>
            <a:noFill/>
            <a:ln w="9525">
              <a:noFill/>
              <a:miter lim="800000"/>
            </a:ln>
          </p:spPr>
          <p:txBody>
            <a:bodyPr>
              <a:spAutoFit/>
            </a:bodyPr>
            <a:lstStyle/>
            <a:p>
              <a:pPr>
                <a:spcBef>
                  <a:spcPct val="50000"/>
                </a:spcBef>
              </a:pPr>
              <a:r>
                <a:rPr lang="zh-CN" altLang="en-US">
                  <a:latin typeface="Garamond" panose="02020404030301010803" pitchFamily="18" charset="0"/>
                  <a:ea typeface="黑体" panose="02010609060101010101" pitchFamily="49" charset="-122"/>
                </a:rPr>
                <a:t>基础化学</a:t>
              </a:r>
              <a:endParaRPr lang="zh-CN" altLang="en-US">
                <a:latin typeface="Garamond" panose="02020404030301010803" pitchFamily="18" charset="0"/>
                <a:ea typeface="黑体" panose="02010609060101010101" pitchFamily="49" charset="-122"/>
              </a:endParaRPr>
            </a:p>
          </p:txBody>
        </p:sp>
        <p:sp>
          <p:nvSpPr>
            <p:cNvPr id="51209" name="Oval 11"/>
            <p:cNvSpPr>
              <a:spLocks noChangeArrowheads="1"/>
            </p:cNvSpPr>
            <p:nvPr/>
          </p:nvSpPr>
          <p:spPr bwMode="auto">
            <a:xfrm>
              <a:off x="2544" y="2120"/>
              <a:ext cx="720" cy="672"/>
            </a:xfrm>
            <a:prstGeom prst="ellipse">
              <a:avLst/>
            </a:prstGeom>
            <a:noFill/>
            <a:ln w="12700" algn="ctr">
              <a:solidFill>
                <a:schemeClr val="tx1"/>
              </a:solidFill>
              <a:round/>
            </a:ln>
          </p:spPr>
          <p:txBody>
            <a:bodyPr wrap="none" anchor="ctr"/>
            <a:lstStyle/>
            <a:p>
              <a:endParaRPr lang="zh-CN" altLang="en-US"/>
            </a:p>
          </p:txBody>
        </p:sp>
        <p:sp>
          <p:nvSpPr>
            <p:cNvPr id="51210" name="WordArt 12"/>
            <p:cNvSpPr>
              <a:spLocks noChangeArrowheads="1" noChangeShapeType="1" noTextEdit="1"/>
            </p:cNvSpPr>
            <p:nvPr/>
          </p:nvSpPr>
          <p:spPr bwMode="auto">
            <a:xfrm>
              <a:off x="2016" y="1544"/>
              <a:ext cx="1824" cy="1632"/>
            </a:xfrm>
            <a:prstGeom prst="rect">
              <a:avLst/>
            </a:prstGeom>
          </p:spPr>
          <p:txBody>
            <a:bodyPr spcFirstLastPara="1" wrap="none" fromWordArt="1">
              <a:prstTxWarp prst="textArchUp">
                <a:avLst>
                  <a:gd name="adj" fmla="val 10800004"/>
                </a:avLst>
              </a:prstTxWarp>
            </a:bodyPr>
            <a:lstStyle/>
            <a:p>
              <a:pPr algn="ctr"/>
              <a:r>
                <a:rPr lang="zh-CN" altLang="en-US" kern="10">
                  <a:ln w="9525">
                    <a:noFill/>
                    <a:round/>
                  </a:ln>
                  <a:latin typeface="黑体" panose="02010609060101010101" pitchFamily="49" charset="-122"/>
                  <a:ea typeface="黑体" panose="02010609060101010101" pitchFamily="49" charset="-122"/>
                </a:rPr>
                <a:t>预习 听课 笔记 练习 复习</a:t>
              </a:r>
              <a:endParaRPr lang="zh-CN" altLang="en-US" kern="10">
                <a:ln w="9525">
                  <a:noFill/>
                  <a:round/>
                </a:ln>
                <a:latin typeface="黑体" panose="02010609060101010101" pitchFamily="49" charset="-122"/>
                <a:ea typeface="黑体" panose="02010609060101010101" pitchFamily="49" charset="-122"/>
              </a:endParaRPr>
            </a:p>
          </p:txBody>
        </p:sp>
        <p:sp>
          <p:nvSpPr>
            <p:cNvPr id="51211" name="WordArt 13"/>
            <p:cNvSpPr>
              <a:spLocks noChangeArrowheads="1" noChangeShapeType="1" noTextEdit="1"/>
            </p:cNvSpPr>
            <p:nvPr/>
          </p:nvSpPr>
          <p:spPr bwMode="auto">
            <a:xfrm>
              <a:off x="1968" y="1632"/>
              <a:ext cx="1816" cy="1680"/>
            </a:xfrm>
            <a:prstGeom prst="rect">
              <a:avLst/>
            </a:prstGeom>
          </p:spPr>
          <p:txBody>
            <a:bodyPr spcFirstLastPara="1" wrap="none" fromWordArt="1">
              <a:prstTxWarp prst="textArchDown">
                <a:avLst>
                  <a:gd name="adj" fmla="val 0"/>
                </a:avLst>
              </a:prstTxWarp>
            </a:bodyPr>
            <a:lstStyle/>
            <a:p>
              <a:pPr algn="ctr"/>
              <a:r>
                <a:rPr lang="zh-CN" altLang="en-US" kern="10">
                  <a:ln w="9525">
                    <a:noFill/>
                    <a:round/>
                  </a:ln>
                  <a:latin typeface="黑体" panose="02010609060101010101" pitchFamily="49" charset="-122"/>
                  <a:ea typeface="黑体" panose="02010609060101010101" pitchFamily="49" charset="-122"/>
                </a:rPr>
                <a:t>实验 自学 讨论 课外读物</a:t>
              </a:r>
              <a:endParaRPr lang="zh-CN" altLang="en-US" kern="10">
                <a:ln w="9525">
                  <a:noFill/>
                  <a:round/>
                </a:ln>
                <a:latin typeface="黑体" panose="02010609060101010101" pitchFamily="49" charset="-122"/>
                <a:ea typeface="黑体"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CC830449-111E-4F9F-A502-5F2C345BD4B6}" type="slidenum">
              <a:rPr lang="en-US" altLang="zh-CN" sz="1400"/>
            </a:fld>
            <a:endParaRPr lang="en-US" altLang="zh-CN" sz="1400"/>
          </a:p>
        </p:txBody>
      </p:sp>
      <p:sp>
        <p:nvSpPr>
          <p:cNvPr id="6150" name="AutoShape 8"/>
          <p:cNvSpPr/>
          <p:nvPr/>
        </p:nvSpPr>
        <p:spPr bwMode="auto">
          <a:xfrm>
            <a:off x="2235602" y="2995511"/>
            <a:ext cx="390525" cy="2736850"/>
          </a:xfrm>
          <a:prstGeom prst="leftBrace">
            <a:avLst>
              <a:gd name="adj1" fmla="val 58401"/>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6151" name="矩形 6"/>
          <p:cNvSpPr>
            <a:spLocks noChangeArrowheads="1"/>
          </p:cNvSpPr>
          <p:nvPr/>
        </p:nvSpPr>
        <p:spPr bwMode="auto">
          <a:xfrm>
            <a:off x="2617554" y="2780611"/>
            <a:ext cx="5314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b="1" dirty="0">
                <a:solidFill>
                  <a:srgbClr val="000000"/>
                </a:solidFill>
                <a:latin typeface="Times New Roman" panose="02020603050405020304" pitchFamily="18" charset="0"/>
                <a:ea typeface="楷体_GB2312" pitchFamily="49" charset="-122"/>
              </a:rPr>
              <a:t>理论课 </a:t>
            </a:r>
            <a:r>
              <a:rPr lang="en-US" altLang="zh-CN" b="1" dirty="0">
                <a:solidFill>
                  <a:srgbClr val="3333CC"/>
                </a:solidFill>
                <a:latin typeface="Times New Roman" panose="02020603050405020304" pitchFamily="18" charset="0"/>
                <a:ea typeface="楷体_GB2312" pitchFamily="49" charset="-122"/>
              </a:rPr>
              <a:t>65%</a:t>
            </a:r>
            <a:r>
              <a:rPr lang="en-US" altLang="zh-CN" b="1" dirty="0">
                <a:solidFill>
                  <a:srgbClr val="000000"/>
                </a:solidFill>
                <a:latin typeface="Times New Roman" panose="02020603050405020304" pitchFamily="18" charset="0"/>
                <a:ea typeface="楷体_GB2312" pitchFamily="49" charset="-122"/>
              </a:rPr>
              <a:t> </a:t>
            </a:r>
            <a:r>
              <a:rPr lang="zh-CN" altLang="en-US" sz="2800" b="1" dirty="0">
                <a:solidFill>
                  <a:srgbClr val="000000"/>
                </a:solidFill>
                <a:latin typeface="Times New Roman" panose="02020603050405020304" pitchFamily="18" charset="0"/>
                <a:ea typeface="楷体_GB2312" pitchFamily="49" charset="-122"/>
              </a:rPr>
              <a:t>（期末闭卷考试）</a:t>
            </a:r>
            <a:endParaRPr lang="zh-CN" altLang="en-US" sz="2800" dirty="0"/>
          </a:p>
        </p:txBody>
      </p:sp>
      <p:sp>
        <p:nvSpPr>
          <p:cNvPr id="6152" name="矩形 7"/>
          <p:cNvSpPr>
            <a:spLocks noChangeArrowheads="1"/>
          </p:cNvSpPr>
          <p:nvPr/>
        </p:nvSpPr>
        <p:spPr bwMode="auto">
          <a:xfrm>
            <a:off x="2522939" y="3963569"/>
            <a:ext cx="24463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b="1" dirty="0">
                <a:solidFill>
                  <a:srgbClr val="C00000"/>
                </a:solidFill>
                <a:highlight>
                  <a:srgbClr val="FFFF00"/>
                </a:highlight>
                <a:latin typeface="Times New Roman" panose="02020603050405020304" pitchFamily="18" charset="0"/>
                <a:ea typeface="楷体_GB2312" pitchFamily="49" charset="-122"/>
              </a:rPr>
              <a:t>实验课 </a:t>
            </a:r>
            <a:r>
              <a:rPr lang="en-US" altLang="zh-CN" b="1" dirty="0">
                <a:solidFill>
                  <a:srgbClr val="3333CC"/>
                </a:solidFill>
                <a:latin typeface="Times New Roman" panose="02020603050405020304" pitchFamily="18" charset="0"/>
                <a:ea typeface="楷体_GB2312" pitchFamily="49" charset="-122"/>
              </a:rPr>
              <a:t>25%</a:t>
            </a:r>
            <a:r>
              <a:rPr lang="en-US" altLang="zh-CN" b="1" dirty="0">
                <a:solidFill>
                  <a:srgbClr val="000000"/>
                </a:solidFill>
                <a:latin typeface="Times New Roman" panose="02020603050405020304" pitchFamily="18" charset="0"/>
                <a:ea typeface="楷体_GB2312" pitchFamily="49" charset="-122"/>
              </a:rPr>
              <a:t> </a:t>
            </a:r>
            <a:endParaRPr lang="zh-CN" altLang="en-US" sz="1800" dirty="0"/>
          </a:p>
        </p:txBody>
      </p:sp>
      <p:sp>
        <p:nvSpPr>
          <p:cNvPr id="6153" name="矩形 8"/>
          <p:cNvSpPr>
            <a:spLocks noChangeArrowheads="1"/>
          </p:cNvSpPr>
          <p:nvPr/>
        </p:nvSpPr>
        <p:spPr bwMode="auto">
          <a:xfrm>
            <a:off x="2522939" y="5373345"/>
            <a:ext cx="28575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105000"/>
              </a:lnSpc>
              <a:buClr>
                <a:srgbClr val="9900CC"/>
              </a:buClr>
              <a:buSzPct val="90000"/>
              <a:buFontTx/>
              <a:buNone/>
            </a:pPr>
            <a:r>
              <a:rPr lang="zh-CN" altLang="en-US" b="1" dirty="0">
                <a:solidFill>
                  <a:srgbClr val="000000"/>
                </a:solidFill>
                <a:latin typeface="Times New Roman" panose="02020603050405020304" pitchFamily="18" charset="0"/>
                <a:ea typeface="楷体_GB2312" pitchFamily="49" charset="-122"/>
              </a:rPr>
              <a:t>平时成绩 </a:t>
            </a:r>
            <a:r>
              <a:rPr lang="en-US" altLang="zh-CN" b="1" dirty="0">
                <a:solidFill>
                  <a:srgbClr val="3333CC"/>
                </a:solidFill>
                <a:latin typeface="Times New Roman" panose="02020603050405020304" pitchFamily="18" charset="0"/>
                <a:ea typeface="楷体_GB2312" pitchFamily="49" charset="-122"/>
              </a:rPr>
              <a:t>10%</a:t>
            </a:r>
            <a:r>
              <a:rPr lang="en-US" altLang="zh-CN" b="1" dirty="0">
                <a:solidFill>
                  <a:srgbClr val="000000"/>
                </a:solidFill>
                <a:latin typeface="Times New Roman" panose="02020603050405020304" pitchFamily="18" charset="0"/>
                <a:ea typeface="楷体_GB2312" pitchFamily="49" charset="-122"/>
              </a:rPr>
              <a:t> </a:t>
            </a:r>
            <a:endParaRPr lang="en-US" altLang="zh-CN" b="1" dirty="0">
              <a:solidFill>
                <a:srgbClr val="000000"/>
              </a:solidFill>
              <a:latin typeface="Times New Roman" panose="02020603050405020304" pitchFamily="18" charset="0"/>
              <a:ea typeface="楷体_GB2312" pitchFamily="49" charset="-122"/>
            </a:endParaRPr>
          </a:p>
        </p:txBody>
      </p:sp>
      <p:sp>
        <p:nvSpPr>
          <p:cNvPr id="6154" name="矩形 8"/>
          <p:cNvSpPr>
            <a:spLocks noChangeArrowheads="1"/>
          </p:cNvSpPr>
          <p:nvPr/>
        </p:nvSpPr>
        <p:spPr bwMode="auto">
          <a:xfrm>
            <a:off x="4549382" y="3990725"/>
            <a:ext cx="485298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105000"/>
              </a:lnSpc>
              <a:buClr>
                <a:srgbClr val="9900CC"/>
              </a:buClr>
              <a:buSzPct val="90000"/>
              <a:buFontTx/>
              <a:buNone/>
            </a:pPr>
            <a:r>
              <a:rPr lang="zh-CN" altLang="en-US" sz="2800" b="1" dirty="0">
                <a:solidFill>
                  <a:srgbClr val="000000"/>
                </a:solidFill>
                <a:latin typeface="Times New Roman" panose="02020603050405020304" pitchFamily="18" charset="0"/>
                <a:ea typeface="楷体_GB2312" pitchFamily="49" charset="-122"/>
              </a:rPr>
              <a:t>（</a:t>
            </a:r>
            <a:r>
              <a:rPr lang="en-US" altLang="zh-CN" sz="2800" b="1" dirty="0">
                <a:solidFill>
                  <a:srgbClr val="000000"/>
                </a:solidFill>
                <a:latin typeface="Times New Roman" panose="02020603050405020304" pitchFamily="18" charset="0"/>
                <a:ea typeface="楷体_GB2312" pitchFamily="49" charset="-122"/>
              </a:rPr>
              <a:t>4</a:t>
            </a:r>
            <a:r>
              <a:rPr lang="zh-CN" altLang="en-US" sz="2800" b="1" dirty="0">
                <a:solidFill>
                  <a:srgbClr val="000000"/>
                </a:solidFill>
                <a:latin typeface="Times New Roman" panose="02020603050405020304" pitchFamily="18" charset="0"/>
                <a:ea typeface="楷体_GB2312" pitchFamily="49" charset="-122"/>
              </a:rPr>
              <a:t>次实验课成绩的平均值</a:t>
            </a:r>
            <a:r>
              <a:rPr lang="zh-CN" altLang="en-US" sz="2800" b="1" dirty="0">
                <a:latin typeface="Times New Roman" panose="02020603050405020304" pitchFamily="18" charset="0"/>
                <a:ea typeface="楷体_GB2312" pitchFamily="49" charset="-122"/>
              </a:rPr>
              <a:t>）</a:t>
            </a:r>
            <a:endParaRPr lang="en-US" altLang="zh-CN" sz="2800" b="1" dirty="0">
              <a:latin typeface="Times New Roman" panose="02020603050405020304" pitchFamily="18" charset="0"/>
              <a:ea typeface="楷体_GB2312" pitchFamily="49" charset="-122"/>
            </a:endParaRPr>
          </a:p>
        </p:txBody>
      </p:sp>
      <p:sp>
        <p:nvSpPr>
          <p:cNvPr id="2" name="矩形 1"/>
          <p:cNvSpPr/>
          <p:nvPr/>
        </p:nvSpPr>
        <p:spPr>
          <a:xfrm>
            <a:off x="23137" y="4096055"/>
            <a:ext cx="2212465" cy="609398"/>
          </a:xfrm>
          <a:prstGeom prst="rect">
            <a:avLst/>
          </a:prstGeom>
        </p:spPr>
        <p:txBody>
          <a:bodyPr wrap="none">
            <a:spAutoFit/>
          </a:bodyPr>
          <a:lstStyle/>
          <a:p>
            <a:pPr marL="342900" indent="-342900" eaLnBrk="1" hangingPunct="1">
              <a:lnSpc>
                <a:spcPct val="105000"/>
              </a:lnSpc>
              <a:spcBef>
                <a:spcPct val="20000"/>
              </a:spcBef>
              <a:buClr>
                <a:srgbClr val="9900CC"/>
              </a:buClr>
              <a:buSzPct val="90000"/>
              <a:buFont typeface="Wingdings" panose="05000000000000000000" pitchFamily="2" charset="2"/>
              <a:buNone/>
              <a:defRPr/>
            </a:pPr>
            <a:r>
              <a:rPr lang="zh-CN" altLang="en-US" sz="3200" b="1" dirty="0">
                <a:ea typeface="楷体_GB2312" pitchFamily="49" charset="-122"/>
              </a:rPr>
              <a:t>考核成绩  </a:t>
            </a:r>
            <a:r>
              <a:rPr lang="en-US" altLang="zh-CN" b="1" dirty="0">
                <a:ea typeface="楷体_GB2312" pitchFamily="49" charset="-122"/>
              </a:rPr>
              <a:t>=</a:t>
            </a:r>
            <a:endParaRPr lang="en-US" altLang="zh-CN" b="1" dirty="0">
              <a:ea typeface="楷体_GB2312" pitchFamily="49" charset="-122"/>
            </a:endParaRPr>
          </a:p>
        </p:txBody>
      </p:sp>
      <p:sp>
        <p:nvSpPr>
          <p:cNvPr id="14" name="Rectangle 2"/>
          <p:cNvSpPr txBox="1">
            <a:spLocks noChangeArrowheads="1"/>
          </p:cNvSpPr>
          <p:nvPr/>
        </p:nvSpPr>
        <p:spPr>
          <a:xfrm>
            <a:off x="219983" y="404664"/>
            <a:ext cx="7772400" cy="587375"/>
          </a:xfrm>
          <a:prstGeom prst="rect">
            <a:avLst/>
          </a:prstGeom>
        </p:spPr>
        <p:txBody>
          <a:bodyPr/>
          <a:lstStyle/>
          <a:p>
            <a:pPr fontAlgn="auto">
              <a:spcAft>
                <a:spcPts val="0"/>
              </a:spcAft>
              <a:defRPr/>
            </a:pPr>
            <a:r>
              <a:rPr kumimoji="0" lang="zh-CN" altLang="en-US" sz="4000" b="1" cap="small" dirty="0">
                <a:solidFill>
                  <a:srgbClr val="990033"/>
                </a:solidFill>
                <a:latin typeface="+mj-lt"/>
                <a:ea typeface="+mj-ea"/>
                <a:cs typeface="+mj-cs"/>
              </a:rPr>
              <a:t>基础化学课程安排与考核办法</a:t>
            </a:r>
            <a:endParaRPr kumimoji="0" lang="zh-CN" altLang="en-US" sz="4000" b="1" cap="small" dirty="0">
              <a:solidFill>
                <a:srgbClr val="990033"/>
              </a:solidFill>
              <a:latin typeface="+mj-lt"/>
              <a:ea typeface="+mj-ea"/>
              <a:cs typeface="+mj-cs"/>
            </a:endParaRPr>
          </a:p>
        </p:txBody>
      </p:sp>
      <p:sp>
        <p:nvSpPr>
          <p:cNvPr id="15" name="Rectangle 5"/>
          <p:cNvSpPr>
            <a:spLocks noChangeArrowheads="1"/>
          </p:cNvSpPr>
          <p:nvPr/>
        </p:nvSpPr>
        <p:spPr bwMode="auto">
          <a:xfrm>
            <a:off x="320170" y="1268760"/>
            <a:ext cx="6851876" cy="1323439"/>
          </a:xfrm>
          <a:prstGeom prst="rect">
            <a:avLst/>
          </a:prstGeom>
          <a:noFill/>
          <a:ln w="9525">
            <a:noFill/>
            <a:miter lim="800000"/>
          </a:ln>
        </p:spPr>
        <p:txBody>
          <a:bodyPr wrap="none" anchor="ctr">
            <a:spAutoFit/>
          </a:bodyPr>
          <a:lstStyle/>
          <a:p>
            <a:pPr>
              <a:spcBef>
                <a:spcPct val="50000"/>
              </a:spcBef>
              <a:buFontTx/>
              <a:buBlip>
                <a:blip r:embed="rId1"/>
              </a:buBlip>
            </a:pPr>
            <a:r>
              <a:rPr lang="zh-CN" altLang="en-US" sz="3200" b="1" dirty="0">
                <a:ea typeface="楷体_GB2312"/>
                <a:cs typeface="楷体_GB2312"/>
              </a:rPr>
              <a:t>课时数：总</a:t>
            </a:r>
            <a:r>
              <a:rPr lang="en-US" altLang="zh-CN" sz="3200" b="1" dirty="0">
                <a:ea typeface="楷体_GB2312"/>
                <a:cs typeface="楷体_GB2312"/>
              </a:rPr>
              <a:t>64</a:t>
            </a:r>
            <a:r>
              <a:rPr lang="zh-CN" altLang="en-US" sz="3200" b="1" dirty="0">
                <a:ea typeface="楷体_GB2312"/>
                <a:cs typeface="楷体_GB2312"/>
              </a:rPr>
              <a:t>（理论</a:t>
            </a:r>
            <a:r>
              <a:rPr lang="en-US" altLang="zh-CN" sz="3200" b="1" dirty="0">
                <a:ea typeface="楷体_GB2312"/>
                <a:cs typeface="楷体_GB2312"/>
              </a:rPr>
              <a:t>48</a:t>
            </a:r>
            <a:r>
              <a:rPr lang="zh-CN" altLang="en-US" sz="3200" b="1" dirty="0">
                <a:ea typeface="楷体_GB2312"/>
                <a:cs typeface="楷体_GB2312"/>
              </a:rPr>
              <a:t>， 实验</a:t>
            </a:r>
            <a:r>
              <a:rPr lang="en-US" altLang="zh-CN" sz="3200" b="1" dirty="0">
                <a:ea typeface="楷体_GB2312"/>
                <a:cs typeface="楷体_GB2312"/>
              </a:rPr>
              <a:t>16 </a:t>
            </a:r>
            <a:r>
              <a:rPr lang="zh-CN" altLang="en-US" sz="3200" b="1" dirty="0">
                <a:ea typeface="楷体_GB2312"/>
                <a:cs typeface="楷体_GB2312"/>
              </a:rPr>
              <a:t>）</a:t>
            </a:r>
            <a:endParaRPr lang="en-US" altLang="zh-CN" sz="3200" b="1" dirty="0">
              <a:ea typeface="楷体_GB2312"/>
              <a:cs typeface="楷体_GB2312"/>
            </a:endParaRPr>
          </a:p>
          <a:p>
            <a:pPr>
              <a:spcBef>
                <a:spcPct val="50000"/>
              </a:spcBef>
              <a:buFontTx/>
              <a:buBlip>
                <a:blip r:embed="rId1"/>
              </a:buBlip>
            </a:pPr>
            <a:r>
              <a:rPr lang="zh-CN" altLang="en-US" sz="3200" b="1" dirty="0">
                <a:ea typeface="楷体_GB2312"/>
                <a:cs typeface="楷体_GB2312"/>
              </a:rPr>
              <a:t>考核</a:t>
            </a:r>
            <a:r>
              <a:rPr lang="zh-CN" altLang="en-US" sz="3200" b="1" dirty="0" smtClean="0">
                <a:ea typeface="楷体_GB2312"/>
                <a:cs typeface="楷体_GB2312"/>
              </a:rPr>
              <a:t>办法：</a:t>
            </a:r>
            <a:endParaRPr lang="zh-CN" altLang="en-US" sz="3200" b="1" dirty="0">
              <a:ea typeface="楷体_GB2312"/>
              <a:cs typeface="楷体_GB2312"/>
            </a:endParaRPr>
          </a:p>
        </p:txBody>
      </p:sp>
      <p:sp>
        <p:nvSpPr>
          <p:cNvPr id="3" name="文本框 2"/>
          <p:cNvSpPr txBox="1"/>
          <p:nvPr/>
        </p:nvSpPr>
        <p:spPr>
          <a:xfrm>
            <a:off x="4787900" y="4725035"/>
            <a:ext cx="3118485" cy="583565"/>
          </a:xfrm>
          <a:prstGeom prst="rect">
            <a:avLst/>
          </a:prstGeom>
          <a:solidFill>
            <a:schemeClr val="accent1">
              <a:lumMod val="20000"/>
              <a:lumOff val="80000"/>
            </a:schemeClr>
          </a:solidFill>
        </p:spPr>
        <p:txBody>
          <a:bodyPr wrap="square" rtlCol="0" anchor="t">
            <a:spAutoFit/>
          </a:bodyPr>
          <a:p>
            <a:r>
              <a:rPr kumimoji="0" lang="zh-CN" altLang="en-US" sz="3200" b="1" noProof="0" dirty="0">
                <a:ln>
                  <a:noFill/>
                </a:ln>
                <a:solidFill>
                  <a:srgbClr val="002060"/>
                </a:solidFill>
                <a:effectLst>
                  <a:outerShdw blurRad="38100" dist="38100" dir="2700000" algn="tl">
                    <a:srgbClr val="000000">
                      <a:alpha val="43137"/>
                    </a:srgbClr>
                  </a:outerShdw>
                </a:effectLst>
                <a:uLnTx/>
                <a:uFillTx/>
                <a:ea typeface="楷体_GB2312" pitchFamily="49" charset="-122"/>
                <a:sym typeface="+mn-ea"/>
              </a:rPr>
              <a:t>认真对待实验课</a:t>
            </a:r>
            <a:endParaRPr kumimoji="0" lang="zh-CN" altLang="en-US" sz="3200" b="1" noProof="0" dirty="0">
              <a:ln>
                <a:noFill/>
              </a:ln>
              <a:solidFill>
                <a:srgbClr val="002060"/>
              </a:solidFill>
              <a:effectLst>
                <a:outerShdw blurRad="38100" dist="38100" dir="2700000" algn="tl">
                  <a:srgbClr val="000000">
                    <a:alpha val="43137"/>
                  </a:srgbClr>
                </a:outerShdw>
              </a:effectLst>
              <a:uLnTx/>
              <a:uFillTx/>
              <a:ea typeface="楷体_GB2312" pitchFamily="49" charset="-122"/>
              <a:sym typeface="+mn-ea"/>
            </a:endParaRPr>
          </a:p>
        </p:txBody>
      </p:sp>
      <p:sp>
        <p:nvSpPr>
          <p:cNvPr id="4" name="燕尾形箭头 3"/>
          <p:cNvSpPr/>
          <p:nvPr/>
        </p:nvSpPr>
        <p:spPr>
          <a:xfrm rot="1560000">
            <a:off x="3769995" y="4612005"/>
            <a:ext cx="883920" cy="374650"/>
          </a:xfrm>
          <a:prstGeom prst="notched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1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151"/>
                                        </p:tgtEl>
                                        <p:attrNameLst>
                                          <p:attrName>style.visibility</p:attrName>
                                        </p:attrNameLst>
                                      </p:cBhvr>
                                      <p:to>
                                        <p:strVal val="visible"/>
                                      </p:to>
                                    </p:set>
                                    <p:animEffect transition="in" filter="fade">
                                      <p:cBhvr>
                                        <p:cTn id="29" dur="1000"/>
                                        <p:tgtEl>
                                          <p:spTgt spid="6151"/>
                                        </p:tgtEl>
                                      </p:cBhvr>
                                    </p:animEffect>
                                    <p:anim calcmode="lin" valueType="num">
                                      <p:cBhvr>
                                        <p:cTn id="30" dur="1000" fill="hold"/>
                                        <p:tgtEl>
                                          <p:spTgt spid="6151"/>
                                        </p:tgtEl>
                                        <p:attrNameLst>
                                          <p:attrName>ppt_x</p:attrName>
                                        </p:attrNameLst>
                                      </p:cBhvr>
                                      <p:tavLst>
                                        <p:tav tm="0">
                                          <p:val>
                                            <p:strVal val="#ppt_x"/>
                                          </p:val>
                                        </p:tav>
                                        <p:tav tm="100000">
                                          <p:val>
                                            <p:strVal val="#ppt_x"/>
                                          </p:val>
                                        </p:tav>
                                      </p:tavLst>
                                    </p:anim>
                                    <p:anim calcmode="lin" valueType="num">
                                      <p:cBhvr>
                                        <p:cTn id="31" dur="1000" fill="hold"/>
                                        <p:tgtEl>
                                          <p:spTgt spid="615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15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15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grpId="0"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box(in)">
                                      <p:cBhvr>
                                        <p:cTn id="46" dur="20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6153"/>
                                        </p:tgtEl>
                                        <p:attrNameLst>
                                          <p:attrName>style.visibility</p:attrName>
                                        </p:attrNameLst>
                                      </p:cBhvr>
                                      <p:to>
                                        <p:strVal val="visible"/>
                                      </p:to>
                                    </p:set>
                                    <p:animEffect transition="in" filter="fade">
                                      <p:cBhvr>
                                        <p:cTn id="51" dur="1000"/>
                                        <p:tgtEl>
                                          <p:spTgt spid="6153"/>
                                        </p:tgtEl>
                                      </p:cBhvr>
                                    </p:animEffect>
                                    <p:anim calcmode="lin" valueType="num">
                                      <p:cBhvr>
                                        <p:cTn id="52" dur="1000" fill="hold"/>
                                        <p:tgtEl>
                                          <p:spTgt spid="6153"/>
                                        </p:tgtEl>
                                        <p:attrNameLst>
                                          <p:attrName>ppt_x</p:attrName>
                                        </p:attrNameLst>
                                      </p:cBhvr>
                                      <p:tavLst>
                                        <p:tav tm="0">
                                          <p:val>
                                            <p:strVal val="#ppt_x"/>
                                          </p:val>
                                        </p:tav>
                                        <p:tav tm="100000">
                                          <p:val>
                                            <p:strVal val="#ppt_x"/>
                                          </p:val>
                                        </p:tav>
                                      </p:tavLst>
                                    </p:anim>
                                    <p:anim calcmode="lin" valueType="num">
                                      <p:cBhvr>
                                        <p:cTn id="53" dur="1000" fill="hold"/>
                                        <p:tgtEl>
                                          <p:spTgt spid="61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animBg="1"/>
      <p:bldP spid="6151" grpId="0"/>
      <p:bldP spid="6152" grpId="0"/>
      <p:bldP spid="6153" grpId="0"/>
      <p:bldP spid="6154" grpId="0"/>
      <p:bldP spid="2" grpId="0"/>
      <p:bldP spid="14" grpId="0"/>
      <p:bldP spid="15" grpId="0"/>
      <p:bldP spid="3" grpId="0" bldLvl="0" animBg="1"/>
      <p:bldP spid="3" grpId="1" animBg="1"/>
      <p:bldP spid="4" grpId="0" bldLvl="0" animBg="1"/>
      <p:bldP spid="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F140AEAA-A1E8-410C-8A14-2DB93946E534}"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53250"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C6C8426E-EBAB-44E4-9FC3-C1348CB9D511}" type="slidenum">
              <a:rPr kumimoji="0" lang="en-US" altLang="zh-CN" sz="1400" b="1">
                <a:solidFill>
                  <a:srgbClr val="FFFFFF"/>
                </a:solidFill>
              </a:rPr>
            </a:fld>
            <a:endParaRPr kumimoji="0" lang="en-US" altLang="zh-CN" sz="1400" b="1">
              <a:solidFill>
                <a:srgbClr val="FFFFFF"/>
              </a:solidFill>
            </a:endParaRPr>
          </a:p>
        </p:txBody>
      </p:sp>
      <p:sp>
        <p:nvSpPr>
          <p:cNvPr id="53251" name="Text Box 11"/>
          <p:cNvSpPr txBox="1">
            <a:spLocks noChangeArrowheads="1"/>
          </p:cNvSpPr>
          <p:nvPr/>
        </p:nvSpPr>
        <p:spPr bwMode="auto">
          <a:xfrm>
            <a:off x="500063" y="714375"/>
            <a:ext cx="7056437" cy="2677656"/>
          </a:xfrm>
          <a:prstGeom prst="rect">
            <a:avLst/>
          </a:prstGeom>
          <a:noFill/>
          <a:ln w="9525">
            <a:noFill/>
            <a:miter lim="800000"/>
          </a:ln>
        </p:spPr>
        <p:txBody>
          <a:bodyPr>
            <a:spAutoFit/>
          </a:bodyPr>
          <a:lstStyle/>
          <a:p>
            <a:pPr>
              <a:lnSpc>
                <a:spcPct val="120000"/>
              </a:lnSpc>
            </a:pPr>
            <a:r>
              <a:rPr lang="zh-CN" altLang="en-US" sz="2800" b="1" dirty="0">
                <a:solidFill>
                  <a:srgbClr val="0000FF"/>
                </a:solidFill>
              </a:rPr>
              <a:t>四次实验</a:t>
            </a:r>
            <a:r>
              <a:rPr lang="zh-CN" altLang="en-US" sz="2800" b="1" dirty="0" smtClean="0">
                <a:solidFill>
                  <a:srgbClr val="0000FF"/>
                </a:solidFill>
              </a:rPr>
              <a:t>课</a:t>
            </a:r>
            <a:r>
              <a:rPr lang="en-US" altLang="zh-CN" sz="2800" b="1" dirty="0">
                <a:solidFill>
                  <a:srgbClr val="0000FF"/>
                </a:solidFill>
              </a:rPr>
              <a:t>(16</a:t>
            </a:r>
            <a:r>
              <a:rPr lang="zh-CN" altLang="en-US" sz="2800" b="1" dirty="0">
                <a:solidFill>
                  <a:srgbClr val="0000FF"/>
                </a:solidFill>
              </a:rPr>
              <a:t>学时</a:t>
            </a:r>
            <a:r>
              <a:rPr lang="en-US" altLang="zh-CN" sz="2800" b="1" dirty="0">
                <a:solidFill>
                  <a:srgbClr val="0000FF"/>
                </a:solidFill>
              </a:rPr>
              <a:t>)</a:t>
            </a:r>
            <a:r>
              <a:rPr lang="zh-CN" altLang="en-US" sz="2800" b="1" dirty="0">
                <a:solidFill>
                  <a:srgbClr val="0000FF"/>
                </a:solidFill>
              </a:rPr>
              <a:t>：</a:t>
            </a:r>
            <a:endParaRPr lang="zh-CN" altLang="en-US" sz="2800" b="1" dirty="0">
              <a:solidFill>
                <a:srgbClr val="0000FF"/>
              </a:solidFill>
            </a:endParaRPr>
          </a:p>
          <a:p>
            <a:pPr>
              <a:lnSpc>
                <a:spcPct val="120000"/>
              </a:lnSpc>
            </a:pPr>
            <a:r>
              <a:rPr lang="en-US" altLang="zh-CN" sz="2800" b="1" dirty="0"/>
              <a:t>1</a:t>
            </a:r>
            <a:r>
              <a:rPr lang="zh-CN" altLang="en-US" sz="2800" b="1" dirty="0"/>
              <a:t>：玻璃仪器洗涤及溶液</a:t>
            </a:r>
            <a:r>
              <a:rPr lang="zh-CN" altLang="en-US" sz="2800" b="1" dirty="0" smtClean="0"/>
              <a:t>配制</a:t>
            </a:r>
            <a:r>
              <a:rPr lang="en-US" altLang="zh-CN" sz="2800" b="1" dirty="0" smtClean="0"/>
              <a:t>( 57</a:t>
            </a:r>
            <a:r>
              <a:rPr lang="zh-CN" altLang="en-US" sz="2800" b="1" dirty="0" smtClean="0"/>
              <a:t>页）</a:t>
            </a:r>
            <a:endParaRPr lang="zh-CN" altLang="en-US" sz="2800" b="1" dirty="0"/>
          </a:p>
          <a:p>
            <a:pPr>
              <a:lnSpc>
                <a:spcPct val="120000"/>
              </a:lnSpc>
            </a:pPr>
            <a:r>
              <a:rPr lang="en-US" altLang="zh-CN" sz="2800" b="1" dirty="0"/>
              <a:t>2</a:t>
            </a:r>
            <a:r>
              <a:rPr lang="zh-CN" altLang="en-US" sz="2800" b="1" dirty="0"/>
              <a:t>：中和</a:t>
            </a:r>
            <a:r>
              <a:rPr lang="zh-CN" altLang="en-US" sz="2800" b="1" dirty="0" smtClean="0"/>
              <a:t>滴定（</a:t>
            </a:r>
            <a:r>
              <a:rPr lang="en-US" altLang="zh-CN" sz="2800" b="1" dirty="0" smtClean="0"/>
              <a:t>106</a:t>
            </a:r>
            <a:r>
              <a:rPr lang="zh-CN" altLang="en-US" sz="2800" b="1" dirty="0" smtClean="0"/>
              <a:t>页）</a:t>
            </a:r>
            <a:endParaRPr lang="zh-CN" altLang="en-US" sz="2800" b="1" dirty="0"/>
          </a:p>
          <a:p>
            <a:pPr>
              <a:lnSpc>
                <a:spcPct val="120000"/>
              </a:lnSpc>
            </a:pPr>
            <a:r>
              <a:rPr lang="en-US" altLang="zh-CN" sz="2800" b="1" dirty="0"/>
              <a:t>3</a:t>
            </a:r>
            <a:r>
              <a:rPr lang="zh-CN" altLang="en-US" sz="2800" b="1" dirty="0"/>
              <a:t>：分光光度法测定水中铁的</a:t>
            </a:r>
            <a:r>
              <a:rPr lang="zh-CN" altLang="en-US" sz="2800" b="1" dirty="0" smtClean="0"/>
              <a:t>含量 （</a:t>
            </a:r>
            <a:r>
              <a:rPr lang="en-US" altLang="zh-CN" sz="2800" b="1" dirty="0" smtClean="0"/>
              <a:t>127</a:t>
            </a:r>
            <a:r>
              <a:rPr lang="zh-CN" altLang="en-US" sz="2800" b="1" dirty="0" smtClean="0"/>
              <a:t>页）</a:t>
            </a:r>
            <a:endParaRPr lang="zh-CN" altLang="en-US" sz="2800" b="1" dirty="0"/>
          </a:p>
          <a:p>
            <a:pPr>
              <a:lnSpc>
                <a:spcPct val="120000"/>
              </a:lnSpc>
            </a:pPr>
            <a:r>
              <a:rPr lang="en-US" altLang="zh-CN" sz="2800" b="1" dirty="0"/>
              <a:t>4</a:t>
            </a:r>
            <a:r>
              <a:rPr lang="zh-CN" altLang="en-US" sz="2800" b="1" dirty="0"/>
              <a:t>：硫酸亚铁铵的</a:t>
            </a:r>
            <a:r>
              <a:rPr lang="zh-CN" altLang="en-US" sz="2800" b="1" dirty="0" smtClean="0"/>
              <a:t>制备（</a:t>
            </a:r>
            <a:r>
              <a:rPr lang="en-US" altLang="zh-CN" sz="2800" b="1" dirty="0" smtClean="0"/>
              <a:t>122</a:t>
            </a:r>
            <a:r>
              <a:rPr lang="zh-CN" altLang="en-US" sz="2800" b="1" dirty="0" smtClean="0"/>
              <a:t>页）</a:t>
            </a:r>
            <a:endParaRPr lang="zh-CN" altLang="en-US" sz="2800" b="1" dirty="0"/>
          </a:p>
        </p:txBody>
      </p:sp>
      <p:sp>
        <p:nvSpPr>
          <p:cNvPr id="50180" name="Text Box 12"/>
          <p:cNvSpPr txBox="1">
            <a:spLocks noChangeArrowheads="1"/>
          </p:cNvSpPr>
          <p:nvPr/>
        </p:nvSpPr>
        <p:spPr bwMode="auto">
          <a:xfrm>
            <a:off x="214313" y="3786188"/>
            <a:ext cx="8569325" cy="1772793"/>
          </a:xfrm>
          <a:prstGeom prst="rect">
            <a:avLst/>
          </a:prstGeom>
          <a:noFill/>
          <a:ln w="9525">
            <a:noFill/>
            <a:miter lim="800000"/>
          </a:ln>
        </p:spPr>
        <p:txBody>
          <a:bodyPr>
            <a:spAutoFit/>
          </a:bodyPr>
          <a:lstStyle/>
          <a:p>
            <a:pPr>
              <a:lnSpc>
                <a:spcPct val="150000"/>
              </a:lnSpc>
            </a:pPr>
            <a:r>
              <a:rPr lang="zh-CN" altLang="en-US" sz="2800" b="1" dirty="0">
                <a:solidFill>
                  <a:srgbClr val="0000FF"/>
                </a:solidFill>
              </a:rPr>
              <a:t>上课地点</a:t>
            </a:r>
            <a:r>
              <a:rPr lang="zh-CN" altLang="en-US" sz="2800" b="1" dirty="0" smtClean="0"/>
              <a:t>：</a:t>
            </a:r>
            <a:r>
              <a:rPr lang="zh-CN" altLang="en-US" sz="2800" b="1" dirty="0">
                <a:solidFill>
                  <a:srgbClr val="C00000"/>
                </a:solidFill>
              </a:rPr>
              <a:t>秋实堂三号实验楼四楼</a:t>
            </a:r>
            <a:r>
              <a:rPr lang="zh-CN" altLang="en-US" sz="2800" b="1" dirty="0"/>
              <a:t>。</a:t>
            </a:r>
            <a:endParaRPr lang="en-US" altLang="zh-CN" sz="2800" b="1" dirty="0"/>
          </a:p>
          <a:p>
            <a:pPr>
              <a:lnSpc>
                <a:spcPct val="120000"/>
              </a:lnSpc>
            </a:pPr>
            <a:r>
              <a:rPr lang="zh-CN" altLang="en-US" sz="2800" b="1" dirty="0" smtClean="0"/>
              <a:t>分</a:t>
            </a:r>
            <a:r>
              <a:rPr lang="zh-CN" altLang="en-US" sz="2800" b="1" dirty="0"/>
              <a:t>轮</a:t>
            </a:r>
            <a:r>
              <a:rPr lang="en-US" altLang="zh-CN" sz="2800" b="1" dirty="0"/>
              <a:t>1</a:t>
            </a:r>
            <a:r>
              <a:rPr lang="zh-CN" altLang="en-US" sz="2800" b="1" dirty="0"/>
              <a:t>：</a:t>
            </a:r>
            <a:r>
              <a:rPr lang="en-US" altLang="zh-CN" sz="2800" b="1" dirty="0"/>
              <a:t>A</a:t>
            </a:r>
            <a:r>
              <a:rPr lang="zh-CN" altLang="en-US" sz="2800" b="1" dirty="0"/>
              <a:t>组；分轮</a:t>
            </a:r>
            <a:r>
              <a:rPr lang="en-US" altLang="zh-CN" sz="2800" b="1" dirty="0"/>
              <a:t>2</a:t>
            </a:r>
            <a:r>
              <a:rPr lang="zh-CN" altLang="en-US" sz="2800" b="1" dirty="0"/>
              <a:t>：</a:t>
            </a:r>
            <a:r>
              <a:rPr lang="en-US" altLang="zh-CN" sz="2800" b="1" dirty="0"/>
              <a:t>B</a:t>
            </a:r>
            <a:r>
              <a:rPr lang="zh-CN" altLang="en-US" sz="2800" b="1" dirty="0"/>
              <a:t>组</a:t>
            </a:r>
            <a:r>
              <a:rPr lang="en-US" altLang="zh-CN" sz="2800" b="1" dirty="0"/>
              <a:t>.</a:t>
            </a:r>
            <a:r>
              <a:rPr lang="zh-CN" altLang="en-US" sz="2800" b="1" dirty="0"/>
              <a:t>共</a:t>
            </a:r>
            <a:r>
              <a:rPr lang="en-US" altLang="zh-CN" sz="2800" b="1" dirty="0"/>
              <a:t>4</a:t>
            </a:r>
            <a:r>
              <a:rPr lang="zh-CN" altLang="en-US" sz="2800" b="1" dirty="0"/>
              <a:t>个实验室。</a:t>
            </a:r>
            <a:endParaRPr lang="zh-CN" altLang="en-US" sz="2800" b="1" dirty="0"/>
          </a:p>
          <a:p>
            <a:pPr>
              <a:lnSpc>
                <a:spcPct val="120000"/>
              </a:lnSpc>
            </a:pPr>
            <a:r>
              <a:rPr lang="zh-CN" altLang="en-US" sz="2800" b="1" dirty="0"/>
              <a:t>注意：如果晚上有实验课，上课时间：下午</a:t>
            </a:r>
            <a:r>
              <a:rPr lang="en-US" altLang="zh-CN" sz="2800" b="1" dirty="0">
                <a:solidFill>
                  <a:srgbClr val="0000FF"/>
                </a:solidFill>
              </a:rPr>
              <a:t>6:30</a:t>
            </a:r>
            <a:r>
              <a:rPr lang="zh-CN" altLang="en-US" sz="2800" b="1" dirty="0"/>
              <a:t>开始。</a:t>
            </a:r>
            <a:endParaRPr lang="zh-CN" altLang="en-US" sz="2800" b="1"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180"/>
                                        </p:tgtEl>
                                        <p:attrNameLst>
                                          <p:attrName>style.visibility</p:attrName>
                                        </p:attrNameLst>
                                      </p:cBhvr>
                                      <p:to>
                                        <p:strVal val="visible"/>
                                      </p:to>
                                    </p:set>
                                    <p:anim calcmode="lin" valueType="num">
                                      <p:cBhvr additive="base">
                                        <p:cTn id="7" dur="500" fill="hold"/>
                                        <p:tgtEl>
                                          <p:spTgt spid="50180"/>
                                        </p:tgtEl>
                                        <p:attrNameLst>
                                          <p:attrName>ppt_x</p:attrName>
                                        </p:attrNameLst>
                                      </p:cBhvr>
                                      <p:tavLst>
                                        <p:tav tm="0">
                                          <p:val>
                                            <p:strVal val="#ppt_x"/>
                                          </p:val>
                                        </p:tav>
                                        <p:tav tm="100000">
                                          <p:val>
                                            <p:strVal val="#ppt_x"/>
                                          </p:val>
                                        </p:tav>
                                      </p:tavLst>
                                    </p:anim>
                                    <p:anim calcmode="lin" valueType="num">
                                      <p:cBhvr additive="base">
                                        <p:cTn id="8" dur="500" fill="hold"/>
                                        <p:tgtEl>
                                          <p:spTgt spid="501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1A145AFC-1DBD-4A22-8A04-7A3A3BA1FE4E}" type="slidenum">
              <a:rPr lang="en-US" altLang="zh-CN" sz="1400"/>
            </a:fld>
            <a:endParaRPr lang="en-US" altLang="zh-CN" sz="1400"/>
          </a:p>
        </p:txBody>
      </p:sp>
      <p:sp>
        <p:nvSpPr>
          <p:cNvPr id="167941" name="Text Box 5"/>
          <p:cNvSpPr txBox="1">
            <a:spLocks noChangeArrowheads="1"/>
          </p:cNvSpPr>
          <p:nvPr/>
        </p:nvSpPr>
        <p:spPr bwMode="auto">
          <a:xfrm>
            <a:off x="179388" y="3500438"/>
            <a:ext cx="8569325"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b="1">
                <a:solidFill>
                  <a:srgbClr val="0000FF"/>
                </a:solidFill>
                <a:latin typeface="Times New Roman" panose="02020603050405020304" pitchFamily="18" charset="0"/>
              </a:rPr>
              <a:t>实验课注意事项：</a:t>
            </a:r>
            <a:endParaRPr lang="zh-CN" altLang="en-US" b="1">
              <a:solidFill>
                <a:srgbClr val="0000FF"/>
              </a:solidFill>
              <a:latin typeface="Times New Roman" panose="02020603050405020304" pitchFamily="18" charset="0"/>
            </a:endParaRPr>
          </a:p>
          <a:p>
            <a:pPr eaLnBrk="1" hangingPunct="1">
              <a:lnSpc>
                <a:spcPct val="120000"/>
              </a:lnSpc>
              <a:spcBef>
                <a:spcPct val="0"/>
              </a:spcBef>
              <a:buClrTx/>
              <a:buSzTx/>
              <a:buFontTx/>
              <a:buNone/>
            </a:pPr>
            <a:r>
              <a:rPr lang="zh-CN" altLang="en-US" b="1">
                <a:solidFill>
                  <a:srgbClr val="0000FF"/>
                </a:solidFill>
                <a:latin typeface="Times New Roman" panose="02020603050405020304" pitchFamily="18" charset="0"/>
              </a:rPr>
              <a:t>                           </a:t>
            </a:r>
            <a:r>
              <a:rPr lang="zh-CN" altLang="en-US" b="1">
                <a:latin typeface="Times New Roman" panose="02020603050405020304" pitchFamily="18" charset="0"/>
              </a:rPr>
              <a:t>课前要预习</a:t>
            </a:r>
            <a:endParaRPr lang="zh-CN" altLang="en-US" b="1">
              <a:latin typeface="Times New Roman" panose="02020603050405020304" pitchFamily="18" charset="0"/>
            </a:endParaRPr>
          </a:p>
          <a:p>
            <a:pPr eaLnBrk="1" hangingPunct="1">
              <a:lnSpc>
                <a:spcPct val="120000"/>
              </a:lnSpc>
              <a:spcBef>
                <a:spcPct val="0"/>
              </a:spcBef>
              <a:buClrTx/>
              <a:buSzTx/>
              <a:buFontTx/>
              <a:buNone/>
            </a:pPr>
            <a:r>
              <a:rPr lang="zh-CN" altLang="en-US" b="1">
                <a:latin typeface="Times New Roman" panose="02020603050405020304" pitchFamily="18" charset="0"/>
              </a:rPr>
              <a:t>                           上课要穿白大褂，禁止穿拖鞋</a:t>
            </a:r>
            <a:endParaRPr lang="zh-CN" altLang="en-US" b="1">
              <a:latin typeface="Times New Roman" panose="02020603050405020304" pitchFamily="18" charset="0"/>
            </a:endParaRPr>
          </a:p>
          <a:p>
            <a:pPr eaLnBrk="1" hangingPunct="1">
              <a:lnSpc>
                <a:spcPct val="120000"/>
              </a:lnSpc>
              <a:spcBef>
                <a:spcPct val="0"/>
              </a:spcBef>
              <a:buClrTx/>
              <a:buSzTx/>
              <a:buFontTx/>
              <a:buNone/>
            </a:pPr>
            <a:r>
              <a:rPr lang="zh-CN" altLang="en-US" b="1">
                <a:latin typeface="Times New Roman" panose="02020603050405020304" pitchFamily="18" charset="0"/>
              </a:rPr>
              <a:t>                            禁止将食物、饮料带进实验室</a:t>
            </a:r>
            <a:endParaRPr lang="zh-CN" altLang="en-US" b="1">
              <a:latin typeface="Times New Roman" panose="02020603050405020304" pitchFamily="18" charset="0"/>
            </a:endParaRPr>
          </a:p>
          <a:p>
            <a:pPr eaLnBrk="1" hangingPunct="1">
              <a:lnSpc>
                <a:spcPct val="120000"/>
              </a:lnSpc>
              <a:spcBef>
                <a:spcPct val="0"/>
              </a:spcBef>
              <a:buClrTx/>
              <a:buSzTx/>
              <a:buFontTx/>
              <a:buNone/>
            </a:pPr>
            <a:r>
              <a:rPr lang="zh-CN" altLang="en-US" b="1">
                <a:latin typeface="Times New Roman" panose="02020603050405020304" pitchFamily="18" charset="0"/>
              </a:rPr>
              <a:t>                            禁止手机拍视频、接打电话</a:t>
            </a:r>
            <a:endParaRPr lang="zh-CN" altLang="en-US" b="1">
              <a:latin typeface="Times New Roman" panose="02020603050405020304" pitchFamily="18" charset="0"/>
            </a:endParaRPr>
          </a:p>
        </p:txBody>
      </p:sp>
      <p:sp>
        <p:nvSpPr>
          <p:cNvPr id="7173" name="Text Box 7"/>
          <p:cNvSpPr txBox="1">
            <a:spLocks noChangeArrowheads="1"/>
          </p:cNvSpPr>
          <p:nvPr/>
        </p:nvSpPr>
        <p:spPr bwMode="auto">
          <a:xfrm>
            <a:off x="395933" y="1679674"/>
            <a:ext cx="36004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b="1" dirty="0">
                <a:solidFill>
                  <a:srgbClr val="0000FF"/>
                </a:solidFill>
                <a:latin typeface="Times New Roman" panose="02020603050405020304" pitchFamily="18" charset="0"/>
              </a:rPr>
              <a:t>实验课打分标准</a:t>
            </a:r>
            <a:r>
              <a:rPr lang="zh-CN" altLang="en-US" b="1" dirty="0">
                <a:latin typeface="Times New Roman" panose="02020603050405020304" pitchFamily="18" charset="0"/>
              </a:rPr>
              <a:t>：</a:t>
            </a:r>
            <a:endParaRPr lang="zh-CN" altLang="en-US" b="1" dirty="0">
              <a:latin typeface="Times New Roman" panose="02020603050405020304" pitchFamily="18" charset="0"/>
            </a:endParaRPr>
          </a:p>
        </p:txBody>
      </p:sp>
      <p:sp>
        <p:nvSpPr>
          <p:cNvPr id="7174" name="AutoShape 8"/>
          <p:cNvSpPr/>
          <p:nvPr/>
        </p:nvSpPr>
        <p:spPr bwMode="auto">
          <a:xfrm>
            <a:off x="3707458" y="671612"/>
            <a:ext cx="390525" cy="2736850"/>
          </a:xfrm>
          <a:prstGeom prst="leftBrace">
            <a:avLst>
              <a:gd name="adj1" fmla="val 58401"/>
              <a:gd name="adj2" fmla="val 50000"/>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7175" name="Text Box 9"/>
          <p:cNvSpPr txBox="1">
            <a:spLocks noChangeArrowheads="1"/>
          </p:cNvSpPr>
          <p:nvPr/>
        </p:nvSpPr>
        <p:spPr bwMode="auto">
          <a:xfrm>
            <a:off x="3851920" y="836712"/>
            <a:ext cx="192881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b="1"/>
              <a:t> </a:t>
            </a:r>
            <a:r>
              <a:rPr lang="zh-CN" altLang="en-US" b="1"/>
              <a:t>课堂纪律</a:t>
            </a:r>
            <a:endParaRPr lang="zh-CN" altLang="en-US" b="1"/>
          </a:p>
        </p:txBody>
      </p:sp>
      <p:sp>
        <p:nvSpPr>
          <p:cNvPr id="7176" name="Text Box 10"/>
          <p:cNvSpPr txBox="1">
            <a:spLocks noChangeArrowheads="1"/>
          </p:cNvSpPr>
          <p:nvPr/>
        </p:nvSpPr>
        <p:spPr bwMode="auto">
          <a:xfrm>
            <a:off x="3994795" y="1908274"/>
            <a:ext cx="192881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b="1" dirty="0"/>
              <a:t> </a:t>
            </a:r>
            <a:r>
              <a:rPr lang="zh-CN" altLang="en-US" b="1" dirty="0"/>
              <a:t>实验操作</a:t>
            </a:r>
            <a:endParaRPr lang="zh-CN" altLang="en-US" b="1" dirty="0"/>
          </a:p>
        </p:txBody>
      </p:sp>
      <p:sp>
        <p:nvSpPr>
          <p:cNvPr id="7177" name="Text Box 11"/>
          <p:cNvSpPr txBox="1">
            <a:spLocks noChangeArrowheads="1"/>
          </p:cNvSpPr>
          <p:nvPr/>
        </p:nvSpPr>
        <p:spPr bwMode="auto">
          <a:xfrm>
            <a:off x="4005908" y="2829024"/>
            <a:ext cx="44180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b="1" dirty="0"/>
              <a:t> </a:t>
            </a:r>
            <a:r>
              <a:rPr lang="zh-CN" altLang="en-US" b="1" dirty="0"/>
              <a:t>实验报告</a:t>
            </a:r>
            <a:r>
              <a:rPr lang="zh-CN" altLang="en-US" sz="2800" b="1" dirty="0"/>
              <a:t>（实验报告册）</a:t>
            </a:r>
            <a:endParaRPr lang="zh-CN" altLang="en-US" sz="2800" b="1" dirty="0"/>
          </a:p>
        </p:txBody>
      </p:sp>
      <p:pic>
        <p:nvPicPr>
          <p:cNvPr id="7178" name="Picture 15" descr="j024071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092950" y="260350"/>
            <a:ext cx="1601788"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7941"/>
                                        </p:tgtEl>
                                        <p:attrNameLst>
                                          <p:attrName>style.visibility</p:attrName>
                                        </p:attrNameLst>
                                      </p:cBhvr>
                                      <p:to>
                                        <p:strVal val="visible"/>
                                      </p:to>
                                    </p:set>
                                    <p:anim calcmode="lin" valueType="num">
                                      <p:cBhvr additive="base">
                                        <p:cTn id="7" dur="500" fill="hold"/>
                                        <p:tgtEl>
                                          <p:spTgt spid="167941"/>
                                        </p:tgtEl>
                                        <p:attrNameLst>
                                          <p:attrName>ppt_x</p:attrName>
                                        </p:attrNameLst>
                                      </p:cBhvr>
                                      <p:tavLst>
                                        <p:tav tm="0">
                                          <p:val>
                                            <p:strVal val="0-#ppt_w/2"/>
                                          </p:val>
                                        </p:tav>
                                        <p:tav tm="100000">
                                          <p:val>
                                            <p:strVal val="#ppt_x"/>
                                          </p:val>
                                        </p:tav>
                                      </p:tavLst>
                                    </p:anim>
                                    <p:anim calcmode="lin" valueType="num">
                                      <p:cBhvr additive="base">
                                        <p:cTn id="8" dur="500" fill="hold"/>
                                        <p:tgtEl>
                                          <p:spTgt spid="1679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2B2ABDE-5836-47C6-8FA0-D74CC56AC333}" type="slidenum">
              <a:rPr lang="zh-CN" altLang="en-US" smtClean="0"/>
            </a:fld>
            <a:endParaRPr lang="en-US" altLang="zh-CN"/>
          </a:p>
        </p:txBody>
      </p:sp>
      <p:sp>
        <p:nvSpPr>
          <p:cNvPr id="5" name="空心弧 4"/>
          <p:cNvSpPr/>
          <p:nvPr/>
        </p:nvSpPr>
        <p:spPr>
          <a:xfrm>
            <a:off x="1627694" y="965002"/>
            <a:ext cx="3933184" cy="3933184"/>
          </a:xfrm>
          <a:prstGeom prst="blockArc">
            <a:avLst>
              <a:gd name="adj1" fmla="val 10619589"/>
              <a:gd name="adj2" fmla="val 17398954"/>
              <a:gd name="adj3" fmla="val 4644"/>
            </a:avLst>
          </a:prstGeom>
        </p:spPr>
        <p:style>
          <a:lnRef idx="0">
            <a:schemeClr val="lt1">
              <a:hueOff val="0"/>
              <a:satOff val="0"/>
              <a:lumOff val="0"/>
              <a:alphaOff val="0"/>
            </a:schemeClr>
          </a:lnRef>
          <a:fillRef idx="3">
            <a:schemeClr val="accent2">
              <a:hueOff val="-12635355"/>
              <a:satOff val="21297"/>
              <a:lumOff val="-26078"/>
              <a:alphaOff val="0"/>
            </a:schemeClr>
          </a:fillRef>
          <a:effectRef idx="2">
            <a:schemeClr val="accent2">
              <a:hueOff val="-12635355"/>
              <a:satOff val="21297"/>
              <a:lumOff val="-26078"/>
              <a:alphaOff val="0"/>
            </a:schemeClr>
          </a:effectRef>
          <a:fontRef idx="minor">
            <a:schemeClr val="lt1"/>
          </a:fontRef>
        </p:style>
      </p:sp>
      <p:sp>
        <p:nvSpPr>
          <p:cNvPr id="6" name="空心弧 5"/>
          <p:cNvSpPr/>
          <p:nvPr/>
        </p:nvSpPr>
        <p:spPr>
          <a:xfrm>
            <a:off x="1627581" y="1590731"/>
            <a:ext cx="3933184" cy="3933184"/>
          </a:xfrm>
          <a:prstGeom prst="blockArc">
            <a:avLst>
              <a:gd name="adj1" fmla="val 4197539"/>
              <a:gd name="adj2" fmla="val 11034983"/>
              <a:gd name="adj3" fmla="val 4644"/>
            </a:avLst>
          </a:prstGeom>
        </p:spPr>
        <p:style>
          <a:lnRef idx="0">
            <a:schemeClr val="lt1">
              <a:hueOff val="0"/>
              <a:satOff val="0"/>
              <a:lumOff val="0"/>
              <a:alphaOff val="0"/>
            </a:schemeClr>
          </a:lnRef>
          <a:fillRef idx="3">
            <a:schemeClr val="accent2">
              <a:hueOff val="-8423570"/>
              <a:satOff val="14198"/>
              <a:lumOff val="-17385"/>
              <a:alphaOff val="0"/>
            </a:schemeClr>
          </a:fillRef>
          <a:effectRef idx="2">
            <a:schemeClr val="accent2">
              <a:hueOff val="-8423570"/>
              <a:satOff val="14198"/>
              <a:lumOff val="-17385"/>
              <a:alphaOff val="0"/>
            </a:schemeClr>
          </a:effectRef>
          <a:fontRef idx="minor">
            <a:schemeClr val="lt1"/>
          </a:fontRef>
        </p:style>
      </p:sp>
      <p:sp>
        <p:nvSpPr>
          <p:cNvPr id="7" name="空心弧 6"/>
          <p:cNvSpPr/>
          <p:nvPr/>
        </p:nvSpPr>
        <p:spPr>
          <a:xfrm>
            <a:off x="3125076" y="1478270"/>
            <a:ext cx="3933184" cy="3933184"/>
          </a:xfrm>
          <a:prstGeom prst="blockArc">
            <a:avLst>
              <a:gd name="adj1" fmla="val 21350086"/>
              <a:gd name="adj2" fmla="val 6645176"/>
              <a:gd name="adj3" fmla="val 4644"/>
            </a:avLst>
          </a:prstGeom>
        </p:spPr>
        <p:style>
          <a:lnRef idx="0">
            <a:schemeClr val="lt1">
              <a:hueOff val="0"/>
              <a:satOff val="0"/>
              <a:lumOff val="0"/>
              <a:alphaOff val="0"/>
            </a:schemeClr>
          </a:lnRef>
          <a:fillRef idx="3">
            <a:schemeClr val="accent2">
              <a:hueOff val="-4211785"/>
              <a:satOff val="7099"/>
              <a:lumOff val="-8692"/>
              <a:alphaOff val="0"/>
            </a:schemeClr>
          </a:fillRef>
          <a:effectRef idx="2">
            <a:schemeClr val="accent2">
              <a:hueOff val="-4211785"/>
              <a:satOff val="7099"/>
              <a:lumOff val="-8692"/>
              <a:alphaOff val="0"/>
            </a:schemeClr>
          </a:effectRef>
          <a:fontRef idx="minor">
            <a:schemeClr val="lt1"/>
          </a:fontRef>
        </p:style>
      </p:sp>
      <p:sp>
        <p:nvSpPr>
          <p:cNvPr id="8" name="空心弧 7"/>
          <p:cNvSpPr/>
          <p:nvPr/>
        </p:nvSpPr>
        <p:spPr>
          <a:xfrm>
            <a:off x="3172706" y="965002"/>
            <a:ext cx="3933184" cy="3933184"/>
          </a:xfrm>
          <a:prstGeom prst="blockArc">
            <a:avLst>
              <a:gd name="adj1" fmla="val 14958609"/>
              <a:gd name="adj2" fmla="val 195174"/>
              <a:gd name="adj3" fmla="val 4644"/>
            </a:avLst>
          </a:pr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9" name="任意多边形 8"/>
          <p:cNvSpPr/>
          <p:nvPr/>
        </p:nvSpPr>
        <p:spPr>
          <a:xfrm>
            <a:off x="3018297" y="2420886"/>
            <a:ext cx="2633819" cy="1568901"/>
          </a:xfrm>
          <a:custGeom>
            <a:avLst/>
            <a:gdLst>
              <a:gd name="connsiteX0" fmla="*/ 0 w 2633819"/>
              <a:gd name="connsiteY0" fmla="*/ 784451 h 1568901"/>
              <a:gd name="connsiteX1" fmla="*/ 1316910 w 2633819"/>
              <a:gd name="connsiteY1" fmla="*/ 0 h 1568901"/>
              <a:gd name="connsiteX2" fmla="*/ 2633820 w 2633819"/>
              <a:gd name="connsiteY2" fmla="*/ 784451 h 1568901"/>
              <a:gd name="connsiteX3" fmla="*/ 1316910 w 2633819"/>
              <a:gd name="connsiteY3" fmla="*/ 1568902 h 1568901"/>
              <a:gd name="connsiteX4" fmla="*/ 0 w 2633819"/>
              <a:gd name="connsiteY4" fmla="*/ 784451 h 1568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3819" h="1568901">
                <a:moveTo>
                  <a:pt x="0" y="784451"/>
                </a:moveTo>
                <a:cubicBezTo>
                  <a:pt x="0" y="351211"/>
                  <a:pt x="589601" y="0"/>
                  <a:pt x="1316910" y="0"/>
                </a:cubicBezTo>
                <a:cubicBezTo>
                  <a:pt x="2044219" y="0"/>
                  <a:pt x="2633820" y="351211"/>
                  <a:pt x="2633820" y="784451"/>
                </a:cubicBezTo>
                <a:cubicBezTo>
                  <a:pt x="2633820" y="1217691"/>
                  <a:pt x="2044219" y="1568902"/>
                  <a:pt x="1316910" y="1568902"/>
                </a:cubicBezTo>
                <a:cubicBezTo>
                  <a:pt x="589601" y="1568902"/>
                  <a:pt x="0" y="1217691"/>
                  <a:pt x="0" y="784451"/>
                </a:cubicBez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26354" tIns="270400" rIns="426354" bIns="270400" numCol="1" spcCol="1270" anchor="ctr" anchorCtr="0">
            <a:noAutofit/>
          </a:bodyPr>
          <a:lstStyle/>
          <a:p>
            <a:pPr lvl="0" algn="ctr" defTabSz="1422400">
              <a:lnSpc>
                <a:spcPct val="90000"/>
              </a:lnSpc>
              <a:spcBef>
                <a:spcPct val="0"/>
              </a:spcBef>
              <a:spcAft>
                <a:spcPct val="35000"/>
              </a:spcAft>
            </a:pPr>
            <a:r>
              <a:rPr lang="zh-CN" altLang="en-US" sz="3200" b="1" kern="1200" dirty="0" smtClean="0">
                <a:effectLst>
                  <a:outerShdw blurRad="38100" dist="38100" dir="2700000" algn="tl">
                    <a:srgbClr val="000000"/>
                  </a:outerShdw>
                </a:effectLst>
                <a:ea typeface="楷体_GB2312" pitchFamily="49" charset="-122"/>
              </a:rPr>
              <a:t>基础化学课程设置</a:t>
            </a:r>
            <a:endParaRPr lang="zh-CN" altLang="en-US" sz="3200" kern="1200" dirty="0"/>
          </a:p>
        </p:txBody>
      </p:sp>
      <p:sp>
        <p:nvSpPr>
          <p:cNvPr id="10" name="任意多边形 9"/>
          <p:cNvSpPr/>
          <p:nvPr/>
        </p:nvSpPr>
        <p:spPr>
          <a:xfrm>
            <a:off x="3109312" y="434535"/>
            <a:ext cx="2394698" cy="1268385"/>
          </a:xfrm>
          <a:custGeom>
            <a:avLst/>
            <a:gdLst>
              <a:gd name="connsiteX0" fmla="*/ 0 w 2394698"/>
              <a:gd name="connsiteY0" fmla="*/ 634193 h 1268385"/>
              <a:gd name="connsiteX1" fmla="*/ 1197349 w 2394698"/>
              <a:gd name="connsiteY1" fmla="*/ 0 h 1268385"/>
              <a:gd name="connsiteX2" fmla="*/ 2394698 w 2394698"/>
              <a:gd name="connsiteY2" fmla="*/ 634193 h 1268385"/>
              <a:gd name="connsiteX3" fmla="*/ 1197349 w 2394698"/>
              <a:gd name="connsiteY3" fmla="*/ 1268386 h 1268385"/>
              <a:gd name="connsiteX4" fmla="*/ 0 w 2394698"/>
              <a:gd name="connsiteY4" fmla="*/ 634193 h 1268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4698" h="1268385">
                <a:moveTo>
                  <a:pt x="0" y="634193"/>
                </a:moveTo>
                <a:cubicBezTo>
                  <a:pt x="0" y="283938"/>
                  <a:pt x="536071" y="0"/>
                  <a:pt x="1197349" y="0"/>
                </a:cubicBezTo>
                <a:cubicBezTo>
                  <a:pt x="1858627" y="0"/>
                  <a:pt x="2394698" y="283938"/>
                  <a:pt x="2394698" y="634193"/>
                </a:cubicBezTo>
                <a:cubicBezTo>
                  <a:pt x="2394698" y="984448"/>
                  <a:pt x="1858627" y="1268386"/>
                  <a:pt x="1197349" y="1268386"/>
                </a:cubicBezTo>
                <a:cubicBezTo>
                  <a:pt x="536071" y="1268386"/>
                  <a:pt x="0" y="984448"/>
                  <a:pt x="0" y="634193"/>
                </a:cubicBez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386255" tIns="221311" rIns="386255" bIns="221311" numCol="1" spcCol="1270" anchor="ctr" anchorCtr="0">
            <a:noAutofit/>
          </a:bodyPr>
          <a:lstStyle/>
          <a:p>
            <a:pPr lvl="0" algn="ctr" defTabSz="1244600">
              <a:lnSpc>
                <a:spcPct val="90000"/>
              </a:lnSpc>
              <a:spcBef>
                <a:spcPct val="0"/>
              </a:spcBef>
              <a:spcAft>
                <a:spcPct val="35000"/>
              </a:spcAft>
            </a:pPr>
            <a:r>
              <a:rPr lang="zh-CN" altLang="en-US" sz="2800" b="1" kern="1200" dirty="0" smtClean="0">
                <a:ea typeface="楷体_GB2312"/>
                <a:cs typeface="楷体_GB2312"/>
              </a:rPr>
              <a:t>溶液理论</a:t>
            </a:r>
            <a:endParaRPr lang="zh-CN" altLang="en-US" sz="2800" kern="1200" dirty="0"/>
          </a:p>
        </p:txBody>
      </p:sp>
      <p:sp>
        <p:nvSpPr>
          <p:cNvPr id="11" name="任意多边形 10"/>
          <p:cNvSpPr/>
          <p:nvPr/>
        </p:nvSpPr>
        <p:spPr>
          <a:xfrm>
            <a:off x="5684769" y="2528289"/>
            <a:ext cx="2436821" cy="1268385"/>
          </a:xfrm>
          <a:custGeom>
            <a:avLst/>
            <a:gdLst>
              <a:gd name="connsiteX0" fmla="*/ 0 w 2436821"/>
              <a:gd name="connsiteY0" fmla="*/ 634193 h 1268385"/>
              <a:gd name="connsiteX1" fmla="*/ 1218411 w 2436821"/>
              <a:gd name="connsiteY1" fmla="*/ 0 h 1268385"/>
              <a:gd name="connsiteX2" fmla="*/ 2436822 w 2436821"/>
              <a:gd name="connsiteY2" fmla="*/ 634193 h 1268385"/>
              <a:gd name="connsiteX3" fmla="*/ 1218411 w 2436821"/>
              <a:gd name="connsiteY3" fmla="*/ 1268386 h 1268385"/>
              <a:gd name="connsiteX4" fmla="*/ 0 w 2436821"/>
              <a:gd name="connsiteY4" fmla="*/ 634193 h 1268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6821" h="1268385">
                <a:moveTo>
                  <a:pt x="0" y="634193"/>
                </a:moveTo>
                <a:cubicBezTo>
                  <a:pt x="0" y="283938"/>
                  <a:pt x="545501" y="0"/>
                  <a:pt x="1218411" y="0"/>
                </a:cubicBezTo>
                <a:cubicBezTo>
                  <a:pt x="1891321" y="0"/>
                  <a:pt x="2436822" y="283938"/>
                  <a:pt x="2436822" y="634193"/>
                </a:cubicBezTo>
                <a:cubicBezTo>
                  <a:pt x="2436822" y="984448"/>
                  <a:pt x="1891321" y="1268386"/>
                  <a:pt x="1218411" y="1268386"/>
                </a:cubicBezTo>
                <a:cubicBezTo>
                  <a:pt x="545501" y="1268386"/>
                  <a:pt x="0" y="984448"/>
                  <a:pt x="0" y="634193"/>
                </a:cubicBezTo>
                <a:close/>
              </a:path>
            </a:pathLst>
          </a:custGeom>
        </p:spPr>
        <p:style>
          <a:lnRef idx="0">
            <a:schemeClr val="lt1">
              <a:hueOff val="0"/>
              <a:satOff val="0"/>
              <a:lumOff val="0"/>
              <a:alphaOff val="0"/>
            </a:schemeClr>
          </a:lnRef>
          <a:fillRef idx="3">
            <a:schemeClr val="accent2">
              <a:hueOff val="-4211785"/>
              <a:satOff val="7099"/>
              <a:lumOff val="-8692"/>
              <a:alphaOff val="0"/>
            </a:schemeClr>
          </a:fillRef>
          <a:effectRef idx="2">
            <a:schemeClr val="accent2">
              <a:hueOff val="-4211785"/>
              <a:satOff val="7099"/>
              <a:lumOff val="-8692"/>
              <a:alphaOff val="0"/>
            </a:schemeClr>
          </a:effectRef>
          <a:fontRef idx="minor">
            <a:schemeClr val="lt1"/>
          </a:fontRef>
        </p:style>
        <p:txBody>
          <a:bodyPr spcFirstLastPara="0" vert="horz" wrap="square" lIns="392424" tIns="221311" rIns="392424" bIns="221311" numCol="1" spcCol="1270" anchor="ctr" anchorCtr="0">
            <a:noAutofit/>
          </a:bodyPr>
          <a:lstStyle/>
          <a:p>
            <a:pPr lvl="0" algn="ctr" defTabSz="1244600">
              <a:lnSpc>
                <a:spcPct val="90000"/>
              </a:lnSpc>
              <a:spcBef>
                <a:spcPct val="0"/>
              </a:spcBef>
              <a:spcAft>
                <a:spcPct val="35000"/>
              </a:spcAft>
            </a:pPr>
            <a:r>
              <a:rPr lang="zh-CN" altLang="en-US" sz="2800" b="1" kern="1200" dirty="0" smtClean="0">
                <a:ea typeface="楷体_GB2312"/>
                <a:cs typeface="楷体_GB2312"/>
              </a:rPr>
              <a:t>物理化学基本原理</a:t>
            </a:r>
            <a:endParaRPr lang="zh-CN" altLang="en-US" sz="2800" kern="1200" dirty="0"/>
          </a:p>
        </p:txBody>
      </p:sp>
      <p:sp>
        <p:nvSpPr>
          <p:cNvPr id="12" name="任意多边形 11"/>
          <p:cNvSpPr/>
          <p:nvPr/>
        </p:nvSpPr>
        <p:spPr>
          <a:xfrm>
            <a:off x="2977771" y="4656336"/>
            <a:ext cx="2699947" cy="1268385"/>
          </a:xfrm>
          <a:custGeom>
            <a:avLst/>
            <a:gdLst>
              <a:gd name="connsiteX0" fmla="*/ 0 w 2699947"/>
              <a:gd name="connsiteY0" fmla="*/ 634193 h 1268385"/>
              <a:gd name="connsiteX1" fmla="*/ 1349974 w 2699947"/>
              <a:gd name="connsiteY1" fmla="*/ 0 h 1268385"/>
              <a:gd name="connsiteX2" fmla="*/ 2699948 w 2699947"/>
              <a:gd name="connsiteY2" fmla="*/ 634193 h 1268385"/>
              <a:gd name="connsiteX3" fmla="*/ 1349974 w 2699947"/>
              <a:gd name="connsiteY3" fmla="*/ 1268386 h 1268385"/>
              <a:gd name="connsiteX4" fmla="*/ 0 w 2699947"/>
              <a:gd name="connsiteY4" fmla="*/ 634193 h 1268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947" h="1268385">
                <a:moveTo>
                  <a:pt x="0" y="634193"/>
                </a:moveTo>
                <a:cubicBezTo>
                  <a:pt x="0" y="283938"/>
                  <a:pt x="604404" y="0"/>
                  <a:pt x="1349974" y="0"/>
                </a:cubicBezTo>
                <a:cubicBezTo>
                  <a:pt x="2095544" y="0"/>
                  <a:pt x="2699948" y="283938"/>
                  <a:pt x="2699948" y="634193"/>
                </a:cubicBezTo>
                <a:cubicBezTo>
                  <a:pt x="2699948" y="984448"/>
                  <a:pt x="2095544" y="1268386"/>
                  <a:pt x="1349974" y="1268386"/>
                </a:cubicBezTo>
                <a:cubicBezTo>
                  <a:pt x="604404" y="1268386"/>
                  <a:pt x="0" y="984448"/>
                  <a:pt x="0" y="634193"/>
                </a:cubicBezTo>
                <a:close/>
              </a:path>
            </a:pathLst>
          </a:custGeom>
        </p:spPr>
        <p:style>
          <a:lnRef idx="0">
            <a:schemeClr val="lt1">
              <a:hueOff val="0"/>
              <a:satOff val="0"/>
              <a:lumOff val="0"/>
              <a:alphaOff val="0"/>
            </a:schemeClr>
          </a:lnRef>
          <a:fillRef idx="3">
            <a:schemeClr val="accent2">
              <a:hueOff val="-8423570"/>
              <a:satOff val="14198"/>
              <a:lumOff val="-17385"/>
              <a:alphaOff val="0"/>
            </a:schemeClr>
          </a:fillRef>
          <a:effectRef idx="2">
            <a:schemeClr val="accent2">
              <a:hueOff val="-8423570"/>
              <a:satOff val="14198"/>
              <a:lumOff val="-17385"/>
              <a:alphaOff val="0"/>
            </a:schemeClr>
          </a:effectRef>
          <a:fontRef idx="minor">
            <a:schemeClr val="lt1"/>
          </a:fontRef>
        </p:style>
        <p:txBody>
          <a:bodyPr spcFirstLastPara="0" vert="horz" wrap="square" lIns="430958" tIns="221311" rIns="430958" bIns="221311" numCol="1" spcCol="1270" anchor="ctr" anchorCtr="0">
            <a:noAutofit/>
          </a:bodyPr>
          <a:lstStyle/>
          <a:p>
            <a:pPr lvl="0" algn="ctr" defTabSz="1244600">
              <a:lnSpc>
                <a:spcPct val="90000"/>
              </a:lnSpc>
              <a:spcBef>
                <a:spcPct val="0"/>
              </a:spcBef>
              <a:spcAft>
                <a:spcPct val="35000"/>
              </a:spcAft>
            </a:pPr>
            <a:r>
              <a:rPr lang="zh-CN" altLang="en-US" sz="2800" b="1" kern="1200" dirty="0" smtClean="0">
                <a:ea typeface="楷体_GB2312"/>
                <a:cs typeface="楷体_GB2312"/>
              </a:rPr>
              <a:t>物质结构与性质的关系</a:t>
            </a:r>
            <a:endParaRPr lang="zh-CN" altLang="en-US" sz="2800" kern="1200" dirty="0"/>
          </a:p>
        </p:txBody>
      </p:sp>
      <p:sp>
        <p:nvSpPr>
          <p:cNvPr id="13" name="任意多边形 12"/>
          <p:cNvSpPr/>
          <p:nvPr/>
        </p:nvSpPr>
        <p:spPr>
          <a:xfrm>
            <a:off x="468129" y="2528292"/>
            <a:ext cx="2527599" cy="1268385"/>
          </a:xfrm>
          <a:custGeom>
            <a:avLst/>
            <a:gdLst>
              <a:gd name="connsiteX0" fmla="*/ 0 w 2527599"/>
              <a:gd name="connsiteY0" fmla="*/ 634193 h 1268385"/>
              <a:gd name="connsiteX1" fmla="*/ 1263800 w 2527599"/>
              <a:gd name="connsiteY1" fmla="*/ 0 h 1268385"/>
              <a:gd name="connsiteX2" fmla="*/ 2527600 w 2527599"/>
              <a:gd name="connsiteY2" fmla="*/ 634193 h 1268385"/>
              <a:gd name="connsiteX3" fmla="*/ 1263800 w 2527599"/>
              <a:gd name="connsiteY3" fmla="*/ 1268386 h 1268385"/>
              <a:gd name="connsiteX4" fmla="*/ 0 w 2527599"/>
              <a:gd name="connsiteY4" fmla="*/ 634193 h 1268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599" h="1268385">
                <a:moveTo>
                  <a:pt x="0" y="634193"/>
                </a:moveTo>
                <a:cubicBezTo>
                  <a:pt x="0" y="283938"/>
                  <a:pt x="565823" y="0"/>
                  <a:pt x="1263800" y="0"/>
                </a:cubicBezTo>
                <a:cubicBezTo>
                  <a:pt x="1961777" y="0"/>
                  <a:pt x="2527600" y="283938"/>
                  <a:pt x="2527600" y="634193"/>
                </a:cubicBezTo>
                <a:cubicBezTo>
                  <a:pt x="2527600" y="984448"/>
                  <a:pt x="1961777" y="1268386"/>
                  <a:pt x="1263800" y="1268386"/>
                </a:cubicBezTo>
                <a:cubicBezTo>
                  <a:pt x="565823" y="1268386"/>
                  <a:pt x="0" y="984448"/>
                  <a:pt x="0" y="634193"/>
                </a:cubicBezTo>
                <a:close/>
              </a:path>
            </a:pathLst>
          </a:custGeom>
        </p:spPr>
        <p:style>
          <a:lnRef idx="0">
            <a:schemeClr val="lt1">
              <a:hueOff val="0"/>
              <a:satOff val="0"/>
              <a:lumOff val="0"/>
              <a:alphaOff val="0"/>
            </a:schemeClr>
          </a:lnRef>
          <a:fillRef idx="3">
            <a:schemeClr val="accent2">
              <a:hueOff val="-12635355"/>
              <a:satOff val="21297"/>
              <a:lumOff val="-26078"/>
              <a:alphaOff val="0"/>
            </a:schemeClr>
          </a:fillRef>
          <a:effectRef idx="2">
            <a:schemeClr val="accent2">
              <a:hueOff val="-12635355"/>
              <a:satOff val="21297"/>
              <a:lumOff val="-26078"/>
              <a:alphaOff val="0"/>
            </a:schemeClr>
          </a:effectRef>
          <a:fontRef idx="minor">
            <a:schemeClr val="lt1"/>
          </a:fontRef>
        </p:style>
        <p:txBody>
          <a:bodyPr spcFirstLastPara="0" vert="horz" wrap="square" lIns="405718" tIns="221311" rIns="405718" bIns="221311" numCol="1" spcCol="1270" anchor="ctr" anchorCtr="0">
            <a:noAutofit/>
          </a:bodyPr>
          <a:lstStyle/>
          <a:p>
            <a:pPr lvl="0" algn="ctr" defTabSz="1244600">
              <a:lnSpc>
                <a:spcPct val="90000"/>
              </a:lnSpc>
              <a:spcBef>
                <a:spcPct val="0"/>
              </a:spcBef>
              <a:spcAft>
                <a:spcPct val="35000"/>
              </a:spcAft>
            </a:pPr>
            <a:r>
              <a:rPr lang="zh-CN" altLang="en-US" sz="2800" b="1" kern="1200" dirty="0" smtClean="0">
                <a:ea typeface="楷体_GB2312"/>
                <a:cs typeface="楷体_GB2312"/>
              </a:rPr>
              <a:t>分析化学基础知识</a:t>
            </a:r>
            <a:endParaRPr lang="zh-CN" altLang="en-US" sz="2800" kern="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6ACCA26D-1489-44EB-A829-A2C805B1667F}"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31747" name="标题 3"/>
          <p:cNvSpPr>
            <a:spLocks noGrp="1"/>
          </p:cNvSpPr>
          <p:nvPr>
            <p:ph type="title"/>
          </p:nvPr>
        </p:nvSpPr>
        <p:spPr>
          <a:xfrm>
            <a:off x="214313" y="357188"/>
            <a:ext cx="8643937" cy="1143000"/>
          </a:xfrm>
        </p:spPr>
        <p:txBody>
          <a:bodyPr>
            <a:noAutofit/>
          </a:bodyPr>
          <a:lstStyle/>
          <a:p>
            <a:pPr eaLnBrk="1" fontAlgn="auto" hangingPunct="1">
              <a:spcAft>
                <a:spcPts val="0"/>
              </a:spcAft>
              <a:defRPr/>
            </a:pPr>
            <a:r>
              <a:rPr lang="en-US" altLang="zh-CN" sz="3600" b="1" dirty="0" smtClean="0"/>
              <a:t>§</a:t>
            </a:r>
            <a:r>
              <a:rPr lang="en-US" altLang="zh-CN" sz="3600" b="1" dirty="0" smtClean="0">
                <a:latin typeface="Times New Roman" panose="02020603050405020304" pitchFamily="18" charset="0"/>
                <a:cs typeface="Times New Roman" panose="02020603050405020304" pitchFamily="18" charset="0"/>
              </a:rPr>
              <a:t>1.2</a:t>
            </a:r>
            <a:r>
              <a:rPr lang="en-US" altLang="zh-CN" sz="3600" b="1" dirty="0" smtClean="0"/>
              <a:t>  </a:t>
            </a:r>
            <a:r>
              <a:rPr lang="zh-CN" altLang="en-US" sz="3600" b="1" dirty="0" smtClean="0"/>
              <a:t>国际单位制和法定计量单位</a:t>
            </a:r>
            <a:br>
              <a:rPr lang="zh-CN" altLang="en-US" sz="3600" b="1" dirty="0" smtClean="0"/>
            </a:br>
            <a:endParaRPr lang="zh-CN" altLang="en-US" sz="3600" dirty="0" smtClean="0"/>
          </a:p>
        </p:txBody>
      </p:sp>
      <p:sp>
        <p:nvSpPr>
          <p:cNvPr id="23555" name="Rectangle 3"/>
          <p:cNvSpPr>
            <a:spLocks noGrp="1" noChangeArrowheads="1"/>
          </p:cNvSpPr>
          <p:nvPr>
            <p:ph sz="quarter" idx="1"/>
          </p:nvPr>
        </p:nvSpPr>
        <p:spPr>
          <a:xfrm>
            <a:off x="285750" y="1143000"/>
            <a:ext cx="8429625" cy="5372100"/>
          </a:xfrm>
        </p:spPr>
        <p:txBody>
          <a:bodyPr>
            <a:normAutofit/>
          </a:bodyPr>
          <a:lstStyle/>
          <a:p>
            <a:pPr marL="812800" indent="-812800" eaLnBrk="1" hangingPunct="1">
              <a:lnSpc>
                <a:spcPct val="90000"/>
              </a:lnSpc>
              <a:buFont typeface="Wingdings" panose="05000000000000000000" pitchFamily="2" charset="2"/>
              <a:buAutoNum type="ea1JpnChsDbPeriod"/>
            </a:pPr>
            <a:r>
              <a:rPr lang="zh-CN" altLang="en-US" sz="3600" b="1" smtClean="0">
                <a:solidFill>
                  <a:srgbClr val="333399"/>
                </a:solidFill>
                <a:latin typeface="楷体_GB2312"/>
                <a:ea typeface="楷体_GB2312"/>
                <a:cs typeface="楷体_GB2312"/>
              </a:rPr>
              <a:t>国际单位制 </a:t>
            </a:r>
            <a:endParaRPr lang="zh-CN" altLang="en-US" sz="3600" b="1" smtClean="0">
              <a:solidFill>
                <a:srgbClr val="333399"/>
              </a:solidFill>
              <a:latin typeface="楷体_GB2312"/>
              <a:ea typeface="楷体_GB2312"/>
              <a:cs typeface="楷体_GB2312"/>
            </a:endParaRPr>
          </a:p>
          <a:p>
            <a:pPr marL="812800" indent="-812800" eaLnBrk="1" hangingPunct="1">
              <a:lnSpc>
                <a:spcPct val="90000"/>
              </a:lnSpc>
              <a:buFont typeface="Wingdings" panose="05000000000000000000" pitchFamily="2" charset="2"/>
              <a:buNone/>
            </a:pPr>
            <a:endParaRPr lang="en-US" altLang="zh-CN" b="1" smtClean="0">
              <a:ea typeface="楷体_GB2312"/>
              <a:cs typeface="楷体_GB2312"/>
            </a:endParaRPr>
          </a:p>
          <a:p>
            <a:pPr marL="812800" indent="-812800" eaLnBrk="1" hangingPunct="1">
              <a:lnSpc>
                <a:spcPct val="90000"/>
              </a:lnSpc>
              <a:buFont typeface="Wingdings" panose="05000000000000000000" pitchFamily="2" charset="2"/>
              <a:buNone/>
            </a:pPr>
            <a:r>
              <a:rPr lang="en-US" altLang="zh-CN" sz="2800" b="1" smtClean="0">
                <a:ea typeface="楷体_GB2312"/>
                <a:cs typeface="楷体_GB2312"/>
              </a:rPr>
              <a:t>1954</a:t>
            </a:r>
            <a:r>
              <a:rPr lang="zh-CN" altLang="en-US" sz="2800" b="1" smtClean="0">
                <a:latin typeface="宋体" panose="02010600030101010101" pitchFamily="2" charset="-122"/>
              </a:rPr>
              <a:t>年第</a:t>
            </a:r>
            <a:r>
              <a:rPr lang="en-US" altLang="zh-CN" sz="2800" b="1" smtClean="0">
                <a:ea typeface="华文楷体" panose="02010600040101010101" charset="-122"/>
                <a:cs typeface="华文楷体" panose="02010600040101010101" charset="-122"/>
              </a:rPr>
              <a:t>10</a:t>
            </a:r>
            <a:r>
              <a:rPr lang="zh-CN" altLang="en-US" sz="2800" b="1" smtClean="0">
                <a:latin typeface="宋体" panose="02010600030101010101" pitchFamily="2" charset="-122"/>
              </a:rPr>
              <a:t>届</a:t>
            </a:r>
            <a:r>
              <a:rPr lang="zh-CN" altLang="en-US" sz="2800" b="1" smtClean="0"/>
              <a:t>国际计量大会</a:t>
            </a:r>
            <a:r>
              <a:rPr lang="zh-CN" altLang="en-US" sz="2800" b="1" smtClean="0">
                <a:latin typeface="Times New Roman" panose="02020603050405020304" pitchFamily="18" charset="0"/>
              </a:rPr>
              <a:t>（</a:t>
            </a:r>
            <a:r>
              <a:rPr lang="en-US" altLang="zh-CN" sz="2800" b="1" smtClean="0">
                <a:latin typeface="Times New Roman" panose="02020603050405020304" pitchFamily="18" charset="0"/>
              </a:rPr>
              <a:t>CGPM</a:t>
            </a:r>
            <a:r>
              <a:rPr lang="zh-CN" altLang="en-US" sz="2800" b="1" smtClean="0">
                <a:latin typeface="Times New Roman" panose="02020603050405020304" pitchFamily="18" charset="0"/>
              </a:rPr>
              <a:t>）</a:t>
            </a:r>
            <a:r>
              <a:rPr lang="zh-CN" altLang="en-US" sz="2800" b="1" smtClean="0">
                <a:latin typeface="宋体" panose="02010600030101010101" pitchFamily="2" charset="-122"/>
              </a:rPr>
              <a:t>决定六个基本单位</a:t>
            </a:r>
            <a:r>
              <a:rPr lang="en-US" altLang="zh-CN" sz="2800" b="1" smtClean="0">
                <a:latin typeface="Times New Roman" panose="02020603050405020304" pitchFamily="18" charset="0"/>
              </a:rPr>
              <a:t>(</a:t>
            </a:r>
            <a:r>
              <a:rPr lang="en-US" altLang="zh-CN" sz="2800" b="1" smtClean="0">
                <a:solidFill>
                  <a:srgbClr val="FF0000"/>
                </a:solidFill>
                <a:latin typeface="Times New Roman" panose="02020603050405020304" pitchFamily="18" charset="0"/>
              </a:rPr>
              <a:t>m, kg, s, A, K, cd</a:t>
            </a:r>
            <a:r>
              <a:rPr lang="en-US" altLang="zh-CN" sz="2800" smtClean="0">
                <a:latin typeface="Times New Roman" panose="02020603050405020304" pitchFamily="18" charset="0"/>
              </a:rPr>
              <a:t> )</a:t>
            </a:r>
            <a:r>
              <a:rPr lang="zh-CN" altLang="en-US" sz="2800" b="1" smtClean="0">
                <a:latin typeface="宋体" panose="02010600030101010101" pitchFamily="2" charset="-122"/>
              </a:rPr>
              <a:t>。</a:t>
            </a:r>
            <a:r>
              <a:rPr lang="zh-CN" altLang="en-US" sz="2800" b="1" smtClean="0">
                <a:latin typeface="楷体_GB2312"/>
                <a:ea typeface="楷体_GB2312"/>
                <a:cs typeface="楷体_GB2312"/>
              </a:rPr>
              <a:t> </a:t>
            </a:r>
            <a:endParaRPr lang="zh-CN" altLang="en-US" sz="2800" b="1" smtClean="0">
              <a:latin typeface="楷体_GB2312"/>
              <a:ea typeface="楷体_GB2312"/>
              <a:cs typeface="楷体_GB2312"/>
            </a:endParaRPr>
          </a:p>
          <a:p>
            <a:pPr marL="812800" indent="-812800" eaLnBrk="1" hangingPunct="1">
              <a:lnSpc>
                <a:spcPct val="150000"/>
              </a:lnSpc>
              <a:buFont typeface="Wingdings" panose="05000000000000000000" pitchFamily="2" charset="2"/>
              <a:buNone/>
            </a:pPr>
            <a:r>
              <a:rPr lang="en-US" altLang="zh-CN" sz="2800" b="1" smtClean="0"/>
              <a:t>1960</a:t>
            </a:r>
            <a:r>
              <a:rPr lang="zh-CN" altLang="en-US" sz="2800" b="1" smtClean="0"/>
              <a:t>年第</a:t>
            </a:r>
            <a:r>
              <a:rPr lang="en-US" altLang="zh-CN" sz="2800" b="1" smtClean="0"/>
              <a:t>11</a:t>
            </a:r>
            <a:r>
              <a:rPr lang="zh-CN" altLang="en-US" sz="2800" b="1" smtClean="0"/>
              <a:t>届国际计量大会</a:t>
            </a:r>
            <a:r>
              <a:rPr lang="zh-CN" altLang="en-US" sz="2800" b="1" smtClean="0">
                <a:latin typeface="Times New Roman" panose="02020603050405020304" pitchFamily="18" charset="0"/>
                <a:ea typeface="楷体_GB2312"/>
                <a:cs typeface="楷体_GB2312"/>
              </a:rPr>
              <a:t>（</a:t>
            </a:r>
            <a:r>
              <a:rPr lang="en-US" altLang="zh-CN" sz="2800" b="1" smtClean="0">
                <a:latin typeface="Times New Roman" panose="02020603050405020304" pitchFamily="18" charset="0"/>
              </a:rPr>
              <a:t>CGPM</a:t>
            </a:r>
            <a:r>
              <a:rPr lang="zh-CN" altLang="en-US" sz="2800" b="1" smtClean="0">
                <a:latin typeface="Times New Roman" panose="02020603050405020304" pitchFamily="18" charset="0"/>
                <a:ea typeface="楷体_GB2312"/>
                <a:cs typeface="楷体_GB2312"/>
              </a:rPr>
              <a:t>）</a:t>
            </a:r>
            <a:r>
              <a:rPr lang="zh-CN" altLang="en-US" sz="2800" b="1" smtClean="0"/>
              <a:t>以</a:t>
            </a:r>
            <a:r>
              <a:rPr lang="zh-CN" altLang="en-US" sz="2800" b="1" u="sng" smtClean="0">
                <a:solidFill>
                  <a:srgbClr val="000099"/>
                </a:solidFill>
              </a:rPr>
              <a:t>六</a:t>
            </a:r>
            <a:r>
              <a:rPr lang="zh-CN" altLang="en-US" sz="2800" b="1" smtClean="0"/>
              <a:t>个基本单位为基础命名</a:t>
            </a:r>
            <a:r>
              <a:rPr lang="zh-CN" altLang="en-US" sz="2800" b="1" smtClean="0">
                <a:latin typeface="Arial" panose="020B0604020202020204" pitchFamily="34" charset="0"/>
              </a:rPr>
              <a:t>“</a:t>
            </a:r>
            <a:r>
              <a:rPr lang="zh-CN" altLang="en-US" sz="2800" b="1" smtClean="0"/>
              <a:t>国际单位制</a:t>
            </a:r>
            <a:r>
              <a:rPr lang="zh-CN" altLang="en-US" sz="2800" b="1" smtClean="0">
                <a:latin typeface="Times New Roman" panose="02020603050405020304" pitchFamily="18" charset="0"/>
              </a:rPr>
              <a:t>”</a:t>
            </a:r>
            <a:r>
              <a:rPr lang="zh-CN" altLang="en-US" sz="2800" b="1" smtClean="0">
                <a:latin typeface="Times New Roman" panose="02020603050405020304" pitchFamily="18" charset="0"/>
                <a:ea typeface="楷体_GB2312"/>
                <a:cs typeface="楷体_GB2312"/>
              </a:rPr>
              <a:t>（</a:t>
            </a:r>
            <a:r>
              <a:rPr lang="en-US" altLang="zh-CN" sz="2800" b="1" smtClean="0">
                <a:latin typeface="Times New Roman" panose="02020603050405020304" pitchFamily="18" charset="0"/>
              </a:rPr>
              <a:t>le Système International d’ Unités</a:t>
            </a:r>
            <a:r>
              <a:rPr lang="zh-CN" altLang="en-US" sz="2800" b="1" smtClean="0">
                <a:latin typeface="Times New Roman" panose="02020603050405020304" pitchFamily="18" charset="0"/>
              </a:rPr>
              <a:t>，</a:t>
            </a:r>
            <a:r>
              <a:rPr lang="zh-CN" altLang="en-US" sz="2800" b="1" smtClean="0"/>
              <a:t>缩写为</a:t>
            </a:r>
            <a:r>
              <a:rPr lang="en-US" altLang="zh-CN" sz="2800" b="1" smtClean="0">
                <a:solidFill>
                  <a:srgbClr val="660066"/>
                </a:solidFill>
              </a:rPr>
              <a:t>SI</a:t>
            </a:r>
            <a:r>
              <a:rPr lang="zh-CN" altLang="en-US" sz="2800" b="1" smtClean="0">
                <a:ea typeface="楷体_GB2312"/>
                <a:cs typeface="楷体_GB2312"/>
              </a:rPr>
              <a:t>）</a:t>
            </a:r>
            <a:endParaRPr lang="zh-CN" altLang="en-US" sz="2800" b="1" smtClean="0">
              <a:ea typeface="楷体_GB2312"/>
              <a:cs typeface="楷体_GB2312"/>
            </a:endParaRPr>
          </a:p>
          <a:p>
            <a:pPr marL="812800" indent="-812800" eaLnBrk="1" hangingPunct="1">
              <a:lnSpc>
                <a:spcPct val="150000"/>
              </a:lnSpc>
              <a:buFont typeface="Wingdings" panose="05000000000000000000" pitchFamily="2" charset="2"/>
              <a:buNone/>
            </a:pPr>
            <a:r>
              <a:rPr lang="en-US" altLang="zh-CN" sz="2800" b="1" smtClean="0"/>
              <a:t>1971</a:t>
            </a:r>
            <a:r>
              <a:rPr lang="zh-CN" altLang="en-US" sz="2800" b="1" smtClean="0"/>
              <a:t>年第</a:t>
            </a:r>
            <a:r>
              <a:rPr lang="en-US" altLang="zh-CN" sz="2800" b="1" smtClean="0"/>
              <a:t>14</a:t>
            </a:r>
            <a:r>
              <a:rPr lang="zh-CN" altLang="en-US" sz="2800" b="1" smtClean="0"/>
              <a:t>届</a:t>
            </a:r>
            <a:r>
              <a:rPr lang="en-US" altLang="zh-CN" sz="2800" b="1" smtClean="0"/>
              <a:t>CGPM</a:t>
            </a:r>
            <a:r>
              <a:rPr lang="zh-CN" altLang="en-US" sz="2800" b="1" smtClean="0"/>
              <a:t>增加第</a:t>
            </a:r>
            <a:r>
              <a:rPr lang="en-US" altLang="zh-CN" sz="2800" b="1" smtClean="0">
                <a:solidFill>
                  <a:srgbClr val="000099"/>
                </a:solidFill>
              </a:rPr>
              <a:t>7</a:t>
            </a:r>
            <a:r>
              <a:rPr lang="zh-CN" altLang="en-US" sz="2800" b="1" smtClean="0"/>
              <a:t>个基本单位</a:t>
            </a:r>
            <a:r>
              <a:rPr lang="zh-CN" altLang="en-US" sz="2800" b="1" u="sng" smtClean="0">
                <a:solidFill>
                  <a:srgbClr val="333399"/>
                </a:solidFill>
              </a:rPr>
              <a:t>摩尔。</a:t>
            </a:r>
            <a:endParaRPr lang="zh-CN" altLang="en-US" sz="2800" b="1" u="sng" smtClean="0">
              <a:solidFill>
                <a:srgbClr val="333399"/>
              </a:solidFill>
            </a:endParaRPr>
          </a:p>
        </p:txBody>
      </p:sp>
      <p:sp>
        <p:nvSpPr>
          <p:cNvPr id="5" name="Rectangle 19"/>
          <p:cNvSpPr txBox="1">
            <a:spLocks noChangeArrowheads="1"/>
          </p:cNvSpPr>
          <p:nvPr/>
        </p:nvSpPr>
        <p:spPr bwMode="auto">
          <a:xfrm>
            <a:off x="685800" y="258763"/>
            <a:ext cx="7772400" cy="577850"/>
          </a:xfrm>
          <a:prstGeom prst="rect">
            <a:avLst/>
          </a:prstGeom>
          <a:noFill/>
          <a:ln w="9525">
            <a:noFill/>
            <a:miter lim="800000"/>
          </a:ln>
        </p:spPr>
        <p:txBody>
          <a:bodyPr anchor="ctr"/>
          <a:lstStyle/>
          <a:p>
            <a:pPr algn="ctr">
              <a:defRPr/>
            </a:pPr>
            <a:endParaRPr lang="zh-CN" altLang="en-US" sz="3200" b="1" kern="0" dirty="0">
              <a:solidFill>
                <a:schemeClr val="tx2"/>
              </a:solidFill>
              <a:latin typeface="+mj-lt"/>
              <a:ea typeface="+mj-ea"/>
              <a:cs typeface="+mj-cs"/>
            </a:endParaRPr>
          </a:p>
        </p:txBody>
      </p:sp>
      <p:sp>
        <p:nvSpPr>
          <p:cNvPr id="54277" name="灯片编号占位符 5"/>
          <p:cNvSpPr txBox="1">
            <a:spLocks noGrp="1"/>
          </p:cNvSpPr>
          <p:nvPr/>
        </p:nvSpPr>
        <p:spPr bwMode="auto">
          <a:xfrm>
            <a:off x="8129588" y="5734050"/>
            <a:ext cx="609600" cy="520700"/>
          </a:xfrm>
          <a:prstGeom prst="rect">
            <a:avLst/>
          </a:prstGeom>
          <a:noFill/>
          <a:ln w="9525">
            <a:noFill/>
            <a:miter lim="800000"/>
          </a:ln>
        </p:spPr>
        <p:txBody>
          <a:bodyPr anchor="ctr"/>
          <a:lstStyle/>
          <a:p>
            <a:pPr algn="ctr"/>
            <a:fld id="{153305B5-8B6F-40C8-B7A5-3E627C436E1D}"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555">
                                            <p:txEl>
                                              <p:pRg st="2" end="2"/>
                                            </p:txEl>
                                          </p:spTgt>
                                        </p:tgtEl>
                                        <p:attrNameLst>
                                          <p:attrName>style.visibility</p:attrName>
                                        </p:attrNameLst>
                                      </p:cBhvr>
                                      <p:to>
                                        <p:strVal val="visible"/>
                                      </p:to>
                                    </p:set>
                                    <p:animEffect transition="in" filter="blinds(horizontal)">
                                      <p:cBhvr>
                                        <p:cTn id="7" dur="500"/>
                                        <p:tgtEl>
                                          <p:spTgt spid="2355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555">
                                            <p:txEl>
                                              <p:pRg st="3" end="3"/>
                                            </p:txEl>
                                          </p:spTgt>
                                        </p:tgtEl>
                                        <p:attrNameLst>
                                          <p:attrName>style.visibility</p:attrName>
                                        </p:attrNameLst>
                                      </p:cBhvr>
                                      <p:to>
                                        <p:strVal val="visible"/>
                                      </p:to>
                                    </p:set>
                                    <p:animEffect transition="in" filter="blinds(horizontal)">
                                      <p:cBhvr>
                                        <p:cTn id="12" dur="500"/>
                                        <p:tgtEl>
                                          <p:spTgt spid="2355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3555">
                                            <p:txEl>
                                              <p:pRg st="4" end="4"/>
                                            </p:txEl>
                                          </p:spTgt>
                                        </p:tgtEl>
                                        <p:attrNameLst>
                                          <p:attrName>style.visibility</p:attrName>
                                        </p:attrNameLst>
                                      </p:cBhvr>
                                      <p:to>
                                        <p:strVal val="visible"/>
                                      </p:to>
                                    </p:set>
                                    <p:animEffect transition="in" filter="blinds(horizontal)">
                                      <p:cBhvr>
                                        <p:cTn id="17" dur="500"/>
                                        <p:tgtEl>
                                          <p:spTgt spid="235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C8D55A83-6D3A-46B5-9866-83D90B6EB169}"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56322"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224D9E10-5BBC-4DCF-AF98-77682026F144}" type="slidenum">
              <a:rPr kumimoji="0" lang="zh-CN" altLang="en-US" sz="1400" b="1">
                <a:solidFill>
                  <a:srgbClr val="FFFFFF"/>
                </a:solidFill>
              </a:rPr>
            </a:fld>
            <a:endParaRPr kumimoji="0" lang="en-US" altLang="zh-CN" sz="1400" b="1">
              <a:solidFill>
                <a:srgbClr val="FFFFFF"/>
              </a:solidFill>
            </a:endParaRPr>
          </a:p>
        </p:txBody>
      </p:sp>
      <p:sp>
        <p:nvSpPr>
          <p:cNvPr id="56323" name="Text Box 23"/>
          <p:cNvSpPr txBox="1">
            <a:spLocks noChangeArrowheads="1"/>
          </p:cNvSpPr>
          <p:nvPr/>
        </p:nvSpPr>
        <p:spPr bwMode="auto">
          <a:xfrm>
            <a:off x="3500438" y="2928938"/>
            <a:ext cx="2641600" cy="549275"/>
          </a:xfrm>
          <a:prstGeom prst="rect">
            <a:avLst/>
          </a:prstGeom>
          <a:noFill/>
          <a:ln w="12700" cap="sq">
            <a:noFill/>
            <a:miter lim="800000"/>
            <a:headEnd type="none" w="sm" len="sm"/>
            <a:tailEnd type="none" w="sm" len="sm"/>
          </a:ln>
        </p:spPr>
        <p:txBody>
          <a:bodyPr>
            <a:spAutoFit/>
          </a:bodyPr>
          <a:lstStyle/>
          <a:p>
            <a:pPr>
              <a:spcBef>
                <a:spcPct val="50000"/>
              </a:spcBef>
            </a:pPr>
            <a:r>
              <a:rPr lang="en-US" altLang="zh-CN" sz="3000" b="1">
                <a:ea typeface="隶书" panose="02010509060101010101" charset="-122"/>
                <a:cs typeface="隶书" panose="02010509060101010101" charset="-122"/>
              </a:rPr>
              <a:t>  SI</a:t>
            </a:r>
            <a:r>
              <a:rPr lang="zh-CN" altLang="en-US" sz="3000" b="1">
                <a:ea typeface="隶书" panose="02010509060101010101" charset="-122"/>
                <a:cs typeface="隶书" panose="02010509060101010101" charset="-122"/>
              </a:rPr>
              <a:t>基本单位</a:t>
            </a:r>
            <a:endParaRPr lang="zh-CN" altLang="en-US" sz="3000" b="1">
              <a:ea typeface="隶书" panose="02010509060101010101" charset="-122"/>
              <a:cs typeface="隶书" panose="02010509060101010101" charset="-122"/>
            </a:endParaRPr>
          </a:p>
        </p:txBody>
      </p:sp>
      <p:sp>
        <p:nvSpPr>
          <p:cNvPr id="56324" name="Text Box 19"/>
          <p:cNvSpPr txBox="1">
            <a:spLocks noChangeArrowheads="1"/>
          </p:cNvSpPr>
          <p:nvPr/>
        </p:nvSpPr>
        <p:spPr bwMode="auto">
          <a:xfrm>
            <a:off x="1690688" y="3906838"/>
            <a:ext cx="1427162" cy="579437"/>
          </a:xfrm>
          <a:prstGeom prst="rect">
            <a:avLst/>
          </a:prstGeom>
          <a:noFill/>
          <a:ln w="12700" cap="sq">
            <a:noFill/>
            <a:miter lim="800000"/>
            <a:headEnd type="none" w="sm" len="sm"/>
            <a:tailEnd type="none" w="sm" len="sm"/>
          </a:ln>
        </p:spPr>
        <p:txBody>
          <a:bodyPr>
            <a:spAutoFit/>
          </a:bodyPr>
          <a:lstStyle/>
          <a:p>
            <a:pPr>
              <a:spcBef>
                <a:spcPct val="50000"/>
              </a:spcBef>
            </a:pPr>
            <a:r>
              <a:rPr lang="en-US" altLang="zh-CN" sz="3200" b="1" dirty="0">
                <a:ea typeface="隶书" panose="02010509060101010101" charset="-122"/>
                <a:cs typeface="隶书" panose="02010509060101010101" charset="-122"/>
              </a:rPr>
              <a:t>SI</a:t>
            </a:r>
            <a:r>
              <a:rPr lang="zh-CN" altLang="en-US" sz="3200" b="1" dirty="0">
                <a:ea typeface="隶书" panose="02010509060101010101" charset="-122"/>
                <a:cs typeface="隶书" panose="02010509060101010101" charset="-122"/>
              </a:rPr>
              <a:t>单位</a:t>
            </a:r>
            <a:endParaRPr lang="zh-CN" altLang="en-US" sz="3200" b="1" dirty="0">
              <a:ea typeface="隶书" panose="02010509060101010101" charset="-122"/>
              <a:cs typeface="隶书" panose="02010509060101010101" charset="-122"/>
            </a:endParaRPr>
          </a:p>
        </p:txBody>
      </p:sp>
      <p:sp>
        <p:nvSpPr>
          <p:cNvPr id="56325" name="Text Box 24"/>
          <p:cNvSpPr txBox="1">
            <a:spLocks noChangeArrowheads="1"/>
          </p:cNvSpPr>
          <p:nvPr/>
        </p:nvSpPr>
        <p:spPr bwMode="auto">
          <a:xfrm>
            <a:off x="3716338" y="4008438"/>
            <a:ext cx="2209800" cy="549275"/>
          </a:xfrm>
          <a:prstGeom prst="rect">
            <a:avLst/>
          </a:prstGeom>
          <a:noFill/>
          <a:ln w="12700" cap="sq">
            <a:noFill/>
            <a:miter lim="800000"/>
            <a:headEnd type="none" w="sm" len="sm"/>
            <a:tailEnd type="none" w="sm" len="sm"/>
          </a:ln>
        </p:spPr>
        <p:txBody>
          <a:bodyPr>
            <a:spAutoFit/>
          </a:bodyPr>
          <a:lstStyle/>
          <a:p>
            <a:pPr>
              <a:spcBef>
                <a:spcPct val="50000"/>
              </a:spcBef>
            </a:pPr>
            <a:r>
              <a:rPr lang="en-US" altLang="zh-CN" sz="3000" b="1">
                <a:ea typeface="隶书" panose="02010509060101010101" charset="-122"/>
                <a:cs typeface="隶书" panose="02010509060101010101" charset="-122"/>
              </a:rPr>
              <a:t>SI</a:t>
            </a:r>
            <a:r>
              <a:rPr lang="zh-CN" altLang="en-US" sz="3000" b="1">
                <a:ea typeface="隶书" panose="02010509060101010101" charset="-122"/>
                <a:cs typeface="隶书" panose="02010509060101010101" charset="-122"/>
              </a:rPr>
              <a:t>导出单位</a:t>
            </a:r>
            <a:endParaRPr lang="zh-CN" altLang="en-US" sz="3000" b="1">
              <a:ea typeface="隶书" panose="02010509060101010101" charset="-122"/>
              <a:cs typeface="隶书" panose="02010509060101010101" charset="-122"/>
            </a:endParaRPr>
          </a:p>
        </p:txBody>
      </p:sp>
      <p:sp>
        <p:nvSpPr>
          <p:cNvPr id="56326" name="Text Box 26"/>
          <p:cNvSpPr txBox="1">
            <a:spLocks noChangeArrowheads="1"/>
          </p:cNvSpPr>
          <p:nvPr/>
        </p:nvSpPr>
        <p:spPr bwMode="auto">
          <a:xfrm>
            <a:off x="3730625" y="5016500"/>
            <a:ext cx="3276600" cy="549275"/>
          </a:xfrm>
          <a:prstGeom prst="rect">
            <a:avLst/>
          </a:prstGeom>
          <a:noFill/>
          <a:ln w="12700" cap="sq">
            <a:noFill/>
            <a:miter lim="800000"/>
            <a:headEnd type="none" w="sm" len="sm"/>
            <a:tailEnd type="none" w="sm" len="sm"/>
          </a:ln>
        </p:spPr>
        <p:txBody>
          <a:bodyPr>
            <a:spAutoFit/>
          </a:bodyPr>
          <a:lstStyle/>
          <a:p>
            <a:pPr>
              <a:spcBef>
                <a:spcPct val="50000"/>
              </a:spcBef>
            </a:pPr>
            <a:r>
              <a:rPr lang="en-US" altLang="zh-CN" sz="3000" b="1">
                <a:ea typeface="隶书" panose="02010509060101010101" charset="-122"/>
                <a:cs typeface="隶书" panose="02010509060101010101" charset="-122"/>
              </a:rPr>
              <a:t>SI</a:t>
            </a:r>
            <a:r>
              <a:rPr lang="zh-CN" altLang="en-US" sz="3000" b="1">
                <a:ea typeface="隶书" panose="02010509060101010101" charset="-122"/>
                <a:cs typeface="隶书" panose="02010509060101010101" charset="-122"/>
              </a:rPr>
              <a:t>单位的倍数单位</a:t>
            </a:r>
            <a:endParaRPr lang="zh-CN" altLang="en-US" sz="3000" b="1">
              <a:ea typeface="隶书" panose="02010509060101010101" charset="-122"/>
              <a:cs typeface="隶书" panose="02010509060101010101" charset="-122"/>
            </a:endParaRPr>
          </a:p>
        </p:txBody>
      </p:sp>
      <p:sp>
        <p:nvSpPr>
          <p:cNvPr id="56327" name="AutoShape 20"/>
          <p:cNvSpPr/>
          <p:nvPr/>
        </p:nvSpPr>
        <p:spPr bwMode="auto">
          <a:xfrm>
            <a:off x="3232150" y="2882900"/>
            <a:ext cx="390525" cy="2611438"/>
          </a:xfrm>
          <a:prstGeom prst="leftBrace">
            <a:avLst>
              <a:gd name="adj1" fmla="val 55725"/>
              <a:gd name="adj2" fmla="val 50000"/>
            </a:avLst>
          </a:prstGeom>
          <a:noFill/>
          <a:ln w="12700" cap="sq">
            <a:solidFill>
              <a:schemeClr val="tx1"/>
            </a:solidFill>
            <a:round/>
            <a:headEnd type="none" w="sm" len="sm"/>
            <a:tailEnd type="none" w="sm" len="sm"/>
          </a:ln>
        </p:spPr>
        <p:txBody>
          <a:bodyPr anchor="ctr">
            <a:spAutoFit/>
          </a:bodyPr>
          <a:lstStyle/>
          <a:p>
            <a:endParaRPr lang="zh-CN" altLang="en-US"/>
          </a:p>
        </p:txBody>
      </p:sp>
      <p:sp>
        <p:nvSpPr>
          <p:cNvPr id="10" name="Rectangle 19"/>
          <p:cNvSpPr txBox="1">
            <a:spLocks noChangeArrowheads="1"/>
          </p:cNvSpPr>
          <p:nvPr/>
        </p:nvSpPr>
        <p:spPr>
          <a:xfrm>
            <a:off x="685800" y="258763"/>
            <a:ext cx="7772400" cy="577850"/>
          </a:xfrm>
          <a:prstGeom prst="rect">
            <a:avLst/>
          </a:prstGeom>
        </p:spPr>
        <p:txBody>
          <a:bodyPr anchor="b"/>
          <a:lstStyle/>
          <a:p>
            <a:pPr fontAlgn="auto">
              <a:spcAft>
                <a:spcPts val="0"/>
              </a:spcAft>
              <a:defRPr/>
            </a:pPr>
            <a:r>
              <a:rPr kumimoji="0" lang="en-US" altLang="zh-CN" sz="3600" b="1" cap="small">
                <a:solidFill>
                  <a:srgbClr val="002060"/>
                </a:solidFill>
                <a:latin typeface="+mj-lt"/>
                <a:ea typeface="+mj-ea"/>
                <a:cs typeface="+mj-cs"/>
              </a:rPr>
              <a:t>§1.2  </a:t>
            </a:r>
            <a:r>
              <a:rPr kumimoji="0" lang="zh-CN" altLang="en-US" sz="3600" b="1" cap="small">
                <a:solidFill>
                  <a:srgbClr val="002060"/>
                </a:solidFill>
                <a:latin typeface="+mj-lt"/>
                <a:ea typeface="+mj-ea"/>
                <a:cs typeface="+mj-cs"/>
              </a:rPr>
              <a:t>国际单位制和法定计量单位</a:t>
            </a:r>
            <a:endParaRPr kumimoji="0" lang="zh-CN" altLang="en-US" sz="3600" b="1" cap="small" dirty="0">
              <a:solidFill>
                <a:srgbClr val="002060"/>
              </a:solidFill>
              <a:latin typeface="+mj-lt"/>
              <a:ea typeface="+mj-ea"/>
              <a:cs typeface="+mj-cs"/>
            </a:endParaRPr>
          </a:p>
        </p:txBody>
      </p:sp>
      <p:sp>
        <p:nvSpPr>
          <p:cNvPr id="56329" name="Text Box 27"/>
          <p:cNvSpPr txBox="1">
            <a:spLocks noChangeArrowheads="1"/>
          </p:cNvSpPr>
          <p:nvPr/>
        </p:nvSpPr>
        <p:spPr bwMode="auto">
          <a:xfrm>
            <a:off x="214313" y="1285875"/>
            <a:ext cx="8696325" cy="1077913"/>
          </a:xfrm>
          <a:prstGeom prst="rect">
            <a:avLst/>
          </a:prstGeom>
          <a:noFill/>
          <a:ln w="9525">
            <a:noFill/>
            <a:miter lim="800000"/>
          </a:ln>
        </p:spPr>
        <p:txBody>
          <a:bodyPr wrap="none">
            <a:spAutoFit/>
          </a:bodyPr>
          <a:lstStyle/>
          <a:p>
            <a:r>
              <a:rPr lang="en-US" altLang="zh-CN" sz="3200" b="1">
                <a:solidFill>
                  <a:srgbClr val="990033"/>
                </a:solidFill>
                <a:ea typeface="楷体_GB2312"/>
                <a:cs typeface="楷体_GB2312"/>
              </a:rPr>
              <a:t> SI</a:t>
            </a:r>
            <a:r>
              <a:rPr lang="zh-CN" altLang="en-US" sz="3200" b="1">
                <a:solidFill>
                  <a:srgbClr val="990033"/>
                </a:solidFill>
                <a:ea typeface="楷体_GB2312"/>
                <a:cs typeface="楷体_GB2312"/>
              </a:rPr>
              <a:t>单位制</a:t>
            </a:r>
            <a:endParaRPr lang="zh-CN" altLang="en-US" sz="3200" b="1">
              <a:solidFill>
                <a:srgbClr val="990033"/>
              </a:solidFill>
              <a:ea typeface="楷体_GB2312"/>
              <a:cs typeface="楷体_GB2312"/>
            </a:endParaRPr>
          </a:p>
          <a:p>
            <a:r>
              <a:rPr lang="zh-CN" altLang="en-US" sz="3200" b="1">
                <a:ea typeface="楷体_GB2312"/>
                <a:cs typeface="楷体_GB2312"/>
              </a:rPr>
              <a:t>以</a:t>
            </a:r>
            <a:r>
              <a:rPr lang="zh-CN" altLang="en-US" sz="3200" b="1">
                <a:solidFill>
                  <a:srgbClr val="002060"/>
                </a:solidFill>
                <a:ea typeface="楷体_GB2312"/>
                <a:cs typeface="楷体_GB2312"/>
              </a:rPr>
              <a:t>米</a:t>
            </a:r>
            <a:r>
              <a:rPr lang="en-US" altLang="zh-CN" sz="3200" b="1">
                <a:solidFill>
                  <a:srgbClr val="002060"/>
                </a:solidFill>
                <a:ea typeface="楷体_GB2312"/>
                <a:cs typeface="楷体_GB2312"/>
              </a:rPr>
              <a:t>·</a:t>
            </a:r>
            <a:r>
              <a:rPr lang="zh-CN" altLang="en-US" sz="3200" b="1">
                <a:solidFill>
                  <a:srgbClr val="002060"/>
                </a:solidFill>
                <a:ea typeface="楷体_GB2312"/>
                <a:cs typeface="楷体_GB2312"/>
              </a:rPr>
              <a:t>千克</a:t>
            </a:r>
            <a:r>
              <a:rPr lang="en-US" altLang="zh-CN" sz="3200" b="1">
                <a:solidFill>
                  <a:srgbClr val="002060"/>
                </a:solidFill>
                <a:ea typeface="楷体_GB2312"/>
                <a:cs typeface="楷体_GB2312"/>
              </a:rPr>
              <a:t>·</a:t>
            </a:r>
            <a:r>
              <a:rPr lang="zh-CN" altLang="en-US" sz="3200" b="1">
                <a:solidFill>
                  <a:srgbClr val="002060"/>
                </a:solidFill>
                <a:ea typeface="楷体_GB2312"/>
                <a:cs typeface="楷体_GB2312"/>
              </a:rPr>
              <a:t>秒</a:t>
            </a:r>
            <a:r>
              <a:rPr lang="zh-CN" altLang="en-US" sz="3200" b="1">
                <a:ea typeface="楷体_GB2312"/>
                <a:cs typeface="楷体_GB2312"/>
              </a:rPr>
              <a:t>制为基础建立的统一的国际单位制</a:t>
            </a:r>
            <a:endParaRPr lang="en-US" altLang="zh-CN" sz="3200" b="1">
              <a:ea typeface="楷体_GB2312"/>
              <a:cs typeface="楷体_GB231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1540A4FC-2339-4B35-BF6A-A07B3267A111}"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57346"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280FA81C-2754-41ED-B09D-CA247D3523A6}" type="slidenum">
              <a:rPr kumimoji="0" lang="en-US" altLang="zh-CN" sz="1400" b="1">
                <a:solidFill>
                  <a:srgbClr val="FFFFFF"/>
                </a:solidFill>
              </a:rPr>
            </a:fld>
            <a:endParaRPr kumimoji="0" lang="en-US" altLang="zh-CN" sz="1400" b="1">
              <a:solidFill>
                <a:srgbClr val="FFFFFF"/>
              </a:solidFill>
            </a:endParaRPr>
          </a:p>
        </p:txBody>
      </p:sp>
      <p:graphicFrame>
        <p:nvGraphicFramePr>
          <p:cNvPr id="62542" name="Group 78"/>
          <p:cNvGraphicFramePr>
            <a:graphicFrameLocks noGrp="1"/>
          </p:cNvGraphicFramePr>
          <p:nvPr>
            <p:ph type="tbl" idx="4294967295"/>
          </p:nvPr>
        </p:nvGraphicFramePr>
        <p:xfrm>
          <a:off x="755650" y="1520825"/>
          <a:ext cx="5761038" cy="4284665"/>
        </p:xfrm>
        <a:graphic>
          <a:graphicData uri="http://schemas.openxmlformats.org/drawingml/2006/table">
            <a:tbl>
              <a:tblPr/>
              <a:tblGrid>
                <a:gridCol w="2544763"/>
                <a:gridCol w="2092325"/>
                <a:gridCol w="1123950"/>
              </a:tblGrid>
              <a:tr h="534988">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dirty="0" smtClean="0">
                          <a:ln>
                            <a:noFill/>
                          </a:ln>
                          <a:solidFill>
                            <a:schemeClr val="tx1"/>
                          </a:solidFill>
                          <a:effectLst/>
                          <a:latin typeface="楷体_GB2312" pitchFamily="49" charset="-122"/>
                          <a:ea typeface="楷体_GB2312" pitchFamily="49" charset="-122"/>
                        </a:rPr>
                        <a:t>量的名称</a:t>
                      </a:r>
                      <a:endParaRPr kumimoji="0" lang="zh-CN" altLang="en-US" sz="2800" b="1" i="0" u="none" strike="noStrike" cap="none" normalizeH="0" baseline="0" dirty="0" smtClean="0">
                        <a:ln>
                          <a:noFill/>
                        </a:ln>
                        <a:solidFill>
                          <a:schemeClr val="tx1"/>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rPr>
                        <a:t>单位</a:t>
                      </a:r>
                      <a:endPar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rPr>
                        <a:t>符号</a:t>
                      </a:r>
                      <a:endParaRPr kumimoji="0" lang="zh-CN" altLang="en-US" sz="2800" b="1" i="0" u="none" strike="noStrike" cap="none" normalizeH="0" baseline="0" smtClean="0">
                        <a:ln>
                          <a:noFill/>
                        </a:ln>
                        <a:solidFill>
                          <a:schemeClr val="tx1"/>
                        </a:solidFill>
                        <a:effectLst/>
                        <a:latin typeface="Tahoma" panose="020B060403050404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536575">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rPr>
                        <a:t>长    度</a:t>
                      </a:r>
                      <a:endPar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rPr>
                        <a:t>米</a:t>
                      </a:r>
                      <a:endPar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m</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4988">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rPr>
                        <a:t>质    量</a:t>
                      </a:r>
                      <a:endPar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rPr>
                        <a:t>千克</a:t>
                      </a:r>
                      <a:endPar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kg</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6575">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rPr>
                        <a:t>时    间</a:t>
                      </a:r>
                      <a:endPar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rPr>
                        <a:t>秒</a:t>
                      </a:r>
                      <a:endPar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s</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4988">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rPr>
                        <a:t>电    流</a:t>
                      </a:r>
                      <a:endPar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rPr>
                        <a:t>安</a:t>
                      </a:r>
                      <a:r>
                        <a:rPr kumimoji="0" lang="en-US" altLang="zh-CN" sz="2800" b="1" i="0" u="none" strike="noStrike" cap="none" normalizeH="0" baseline="0" smtClean="0">
                          <a:ln>
                            <a:noFill/>
                          </a:ln>
                          <a:solidFill>
                            <a:schemeClr val="tx1"/>
                          </a:solidFill>
                          <a:effectLst/>
                          <a:latin typeface="楷体_GB2312" pitchFamily="49" charset="-122"/>
                          <a:ea typeface="楷体_GB2312" pitchFamily="49" charset="-122"/>
                        </a:rPr>
                        <a:t>[</a:t>
                      </a:r>
                      <a:r>
                        <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rPr>
                        <a:t>培</a:t>
                      </a:r>
                      <a:r>
                        <a:rPr kumimoji="0" lang="en-US" altLang="zh-CN" sz="2800" b="1" i="0" u="none" strike="noStrike" cap="none" normalizeH="0" baseline="0" smtClean="0">
                          <a:ln>
                            <a:noFill/>
                          </a:ln>
                          <a:solidFill>
                            <a:schemeClr val="tx1"/>
                          </a:solidFill>
                          <a:effectLst/>
                          <a:latin typeface="楷体_GB2312" pitchFamily="49" charset="-122"/>
                          <a:ea typeface="楷体_GB2312" pitchFamily="49" charset="-122"/>
                        </a:rPr>
                        <a:t>]</a:t>
                      </a:r>
                      <a:endParaRPr kumimoji="0" lang="en-US" altLang="zh-CN" sz="2800" b="1" i="0" u="none" strike="noStrike" cap="none" normalizeH="0" baseline="0" smtClean="0">
                        <a:ln>
                          <a:noFill/>
                        </a:ln>
                        <a:solidFill>
                          <a:schemeClr val="tx1"/>
                        </a:solidFill>
                        <a:effectLst/>
                        <a:latin typeface="楷体_GB2312" pitchFamily="49" charset="-122"/>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4988">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rPr>
                        <a:t>热力学温度</a:t>
                      </a:r>
                      <a:endPar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rPr>
                        <a:t>开</a:t>
                      </a:r>
                      <a:r>
                        <a:rPr kumimoji="0" lang="en-US" altLang="zh-CN" sz="2800" b="1" i="0" u="none" strike="noStrike" cap="none" normalizeH="0" baseline="0" smtClean="0">
                          <a:ln>
                            <a:noFill/>
                          </a:ln>
                          <a:solidFill>
                            <a:schemeClr val="tx1"/>
                          </a:solidFill>
                          <a:effectLst/>
                          <a:latin typeface="楷体_GB2312" pitchFamily="49" charset="-122"/>
                          <a:ea typeface="楷体_GB2312" pitchFamily="49" charset="-122"/>
                        </a:rPr>
                        <a:t>[</a:t>
                      </a:r>
                      <a:r>
                        <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rPr>
                        <a:t>尔文</a:t>
                      </a:r>
                      <a:r>
                        <a:rPr kumimoji="0" lang="en-US" altLang="zh-CN" sz="2800" b="1" i="0" u="none" strike="noStrike" cap="none" normalizeH="0" baseline="0" smtClean="0">
                          <a:ln>
                            <a:noFill/>
                          </a:ln>
                          <a:solidFill>
                            <a:schemeClr val="tx1"/>
                          </a:solidFill>
                          <a:effectLst/>
                          <a:latin typeface="楷体_GB2312" pitchFamily="49" charset="-122"/>
                          <a:ea typeface="楷体_GB2312" pitchFamily="49" charset="-122"/>
                        </a:rPr>
                        <a:t>]</a:t>
                      </a:r>
                      <a:endParaRPr kumimoji="0" lang="en-US" altLang="zh-CN" sz="2800" b="1" i="0" u="none" strike="noStrike" cap="none" normalizeH="0" baseline="0" smtClean="0">
                        <a:ln>
                          <a:noFill/>
                        </a:ln>
                        <a:solidFill>
                          <a:schemeClr val="tx1"/>
                        </a:solidFill>
                        <a:effectLst/>
                        <a:latin typeface="楷体_GB2312" pitchFamily="49" charset="-122"/>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K</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6575">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dirty="0" smtClean="0">
                          <a:ln>
                            <a:noFill/>
                          </a:ln>
                          <a:solidFill>
                            <a:srgbClr val="333399"/>
                          </a:solidFill>
                          <a:effectLst/>
                          <a:latin typeface="楷体_GB2312" pitchFamily="49" charset="-122"/>
                          <a:ea typeface="楷体_GB2312" pitchFamily="49" charset="-122"/>
                        </a:rPr>
                        <a:t>物质的量</a:t>
                      </a:r>
                      <a:endParaRPr kumimoji="0" lang="zh-CN" altLang="en-US" sz="2800" b="1" i="0" u="none" strike="noStrike" cap="none" normalizeH="0" baseline="0" dirty="0" smtClean="0">
                        <a:ln>
                          <a:noFill/>
                        </a:ln>
                        <a:solidFill>
                          <a:srgbClr val="333399"/>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dirty="0" smtClean="0">
                          <a:ln>
                            <a:noFill/>
                          </a:ln>
                          <a:solidFill>
                            <a:srgbClr val="333399"/>
                          </a:solidFill>
                          <a:effectLst/>
                          <a:latin typeface="楷体_GB2312" pitchFamily="49" charset="-122"/>
                          <a:ea typeface="楷体_GB2312" pitchFamily="49" charset="-122"/>
                        </a:rPr>
                        <a:t>摩</a:t>
                      </a:r>
                      <a:r>
                        <a:rPr kumimoji="0" lang="en-US" altLang="zh-CN" sz="2800" b="1" i="0" u="none" strike="noStrike" cap="none" normalizeH="0" baseline="0" dirty="0" smtClean="0">
                          <a:ln>
                            <a:noFill/>
                          </a:ln>
                          <a:solidFill>
                            <a:srgbClr val="333399"/>
                          </a:solidFill>
                          <a:effectLst/>
                          <a:latin typeface="楷体_GB2312" pitchFamily="49" charset="-122"/>
                          <a:ea typeface="楷体_GB2312" pitchFamily="49" charset="-122"/>
                        </a:rPr>
                        <a:t>[</a:t>
                      </a:r>
                      <a:r>
                        <a:rPr kumimoji="0" lang="zh-CN" altLang="en-US" sz="2800" b="1" i="0" u="none" strike="noStrike" cap="none" normalizeH="0" baseline="0" dirty="0" smtClean="0">
                          <a:ln>
                            <a:noFill/>
                          </a:ln>
                          <a:solidFill>
                            <a:srgbClr val="333399"/>
                          </a:solidFill>
                          <a:effectLst/>
                          <a:latin typeface="楷体_GB2312" pitchFamily="49" charset="-122"/>
                          <a:ea typeface="楷体_GB2312" pitchFamily="49" charset="-122"/>
                        </a:rPr>
                        <a:t>尔</a:t>
                      </a:r>
                      <a:r>
                        <a:rPr kumimoji="0" lang="en-US" altLang="zh-CN" sz="2800" b="1" i="0" u="none" strike="noStrike" cap="none" normalizeH="0" baseline="0" dirty="0" smtClean="0">
                          <a:ln>
                            <a:noFill/>
                          </a:ln>
                          <a:solidFill>
                            <a:srgbClr val="333399"/>
                          </a:solidFill>
                          <a:effectLst/>
                          <a:latin typeface="楷体_GB2312" pitchFamily="49" charset="-122"/>
                          <a:ea typeface="楷体_GB2312" pitchFamily="49" charset="-122"/>
                        </a:rPr>
                        <a:t>] </a:t>
                      </a:r>
                      <a:endParaRPr kumimoji="0" lang="en-US" altLang="zh-CN" sz="2800" b="1" i="0" u="none" strike="noStrike" cap="none" normalizeH="0" baseline="0" dirty="0" smtClean="0">
                        <a:ln>
                          <a:noFill/>
                        </a:ln>
                        <a:solidFill>
                          <a:srgbClr val="333399"/>
                        </a:solidFill>
                        <a:effectLst/>
                        <a:latin typeface="楷体_GB2312" pitchFamily="49" charset="-122"/>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dirty="0" smtClean="0">
                          <a:ln>
                            <a:noFill/>
                          </a:ln>
                          <a:solidFill>
                            <a:srgbClr val="333399"/>
                          </a:solidFill>
                          <a:effectLst/>
                          <a:latin typeface="Times New Roman" panose="02020603050405020304" pitchFamily="18" charset="0"/>
                          <a:ea typeface="宋体" panose="02010600030101010101" pitchFamily="2" charset="-122"/>
                        </a:rPr>
                        <a:t>mol</a:t>
                      </a:r>
                      <a:endParaRPr kumimoji="0" lang="en-US" altLang="zh-CN" sz="2800" b="1" i="0" u="none" strike="noStrike" cap="none" normalizeH="0" baseline="0" dirty="0" smtClean="0">
                        <a:ln>
                          <a:noFill/>
                        </a:ln>
                        <a:solidFill>
                          <a:srgbClr val="333399"/>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34988">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rPr>
                        <a:t>发光强度</a:t>
                      </a:r>
                      <a:endPar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rPr>
                        <a:t>坎</a:t>
                      </a:r>
                      <a:r>
                        <a:rPr kumimoji="0" lang="en-US" altLang="zh-CN" sz="2800" b="1" i="0" u="none" strike="noStrike" cap="none" normalizeH="0" baseline="0" smtClean="0">
                          <a:ln>
                            <a:noFill/>
                          </a:ln>
                          <a:solidFill>
                            <a:schemeClr val="tx1"/>
                          </a:solidFill>
                          <a:effectLst/>
                          <a:latin typeface="楷体_GB2312" pitchFamily="49" charset="-122"/>
                          <a:ea typeface="楷体_GB2312" pitchFamily="49" charset="-122"/>
                        </a:rPr>
                        <a:t>[</a:t>
                      </a:r>
                      <a:r>
                        <a:rPr kumimoji="0" lang="zh-CN" altLang="en-US" sz="2800" b="1" i="0" u="none" strike="noStrike" cap="none" normalizeH="0" baseline="0" smtClean="0">
                          <a:ln>
                            <a:noFill/>
                          </a:ln>
                          <a:solidFill>
                            <a:schemeClr val="tx1"/>
                          </a:solidFill>
                          <a:effectLst/>
                          <a:latin typeface="楷体_GB2312" pitchFamily="49" charset="-122"/>
                          <a:ea typeface="楷体_GB2312" pitchFamily="49" charset="-122"/>
                        </a:rPr>
                        <a:t>德拉</a:t>
                      </a:r>
                      <a:r>
                        <a:rPr kumimoji="0" lang="en-US" altLang="zh-CN" sz="2800" b="1" i="0" u="none" strike="noStrike" cap="none" normalizeH="0" baseline="0" smtClean="0">
                          <a:ln>
                            <a:noFill/>
                          </a:ln>
                          <a:solidFill>
                            <a:schemeClr val="tx1"/>
                          </a:solidFill>
                          <a:effectLst/>
                          <a:latin typeface="楷体_GB2312" pitchFamily="49" charset="-122"/>
                          <a:ea typeface="楷体_GB2312" pitchFamily="49" charset="-122"/>
                        </a:rPr>
                        <a:t>]</a:t>
                      </a:r>
                      <a:endParaRPr kumimoji="0" lang="en-US" altLang="zh-CN" sz="2800" b="1" i="0" u="none" strike="noStrike" cap="none" normalizeH="0" baseline="0" smtClean="0">
                        <a:ln>
                          <a:noFill/>
                        </a:ln>
                        <a:solidFill>
                          <a:schemeClr val="tx1"/>
                        </a:solidFill>
                        <a:effectLst/>
                        <a:latin typeface="楷体_GB2312" pitchFamily="49" charset="-122"/>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cd</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62510" name="Text Box 46"/>
          <p:cNvSpPr txBox="1">
            <a:spLocks noChangeArrowheads="1"/>
          </p:cNvSpPr>
          <p:nvPr/>
        </p:nvSpPr>
        <p:spPr bwMode="auto">
          <a:xfrm>
            <a:off x="2195513" y="549275"/>
            <a:ext cx="4248150" cy="641350"/>
          </a:xfrm>
          <a:prstGeom prst="rect">
            <a:avLst/>
          </a:prstGeom>
          <a:solidFill>
            <a:srgbClr val="66FF33"/>
          </a:solidFill>
          <a:ln w="9525">
            <a:noFill/>
            <a:miter lim="800000"/>
          </a:ln>
          <a:effectLst/>
        </p:spPr>
        <p:txBody>
          <a:bodyPr>
            <a:spAutoFit/>
          </a:bodyPr>
          <a:lstStyle/>
          <a:p>
            <a:pPr algn="ctr">
              <a:spcBef>
                <a:spcPct val="20000"/>
              </a:spcBef>
              <a:buFont typeface="Wingdings" panose="05000000000000000000" pitchFamily="2" charset="2"/>
              <a:buNone/>
              <a:defRPr/>
            </a:pPr>
            <a:r>
              <a:rPr lang="en-US" altLang="zh-CN" sz="3600" b="1" dirty="0">
                <a:solidFill>
                  <a:schemeClr val="folHlink"/>
                </a:solidFill>
                <a:effectLst>
                  <a:outerShdw blurRad="38100" dist="38100" dir="2700000" algn="tl">
                    <a:srgbClr val="000000"/>
                  </a:outerShdw>
                </a:effectLst>
                <a:ea typeface="楷体_GB2312" pitchFamily="49" charset="-122"/>
              </a:rPr>
              <a:t>SI </a:t>
            </a:r>
            <a:r>
              <a:rPr lang="zh-CN" altLang="en-US" sz="3600" b="1" dirty="0">
                <a:solidFill>
                  <a:schemeClr val="folHlink"/>
                </a:solidFill>
                <a:effectLst>
                  <a:outerShdw blurRad="38100" dist="38100" dir="2700000" algn="tl">
                    <a:srgbClr val="000000"/>
                  </a:outerShdw>
                </a:effectLst>
                <a:ea typeface="楷体_GB2312" pitchFamily="49" charset="-122"/>
              </a:rPr>
              <a:t>基本单位（</a:t>
            </a:r>
            <a:r>
              <a:rPr lang="en-US" altLang="zh-CN" sz="3600" b="1" dirty="0">
                <a:solidFill>
                  <a:schemeClr val="folHlink"/>
                </a:solidFill>
                <a:effectLst>
                  <a:outerShdw blurRad="38100" dist="38100" dir="2700000" algn="tl">
                    <a:srgbClr val="000000"/>
                  </a:outerShdw>
                </a:effectLst>
                <a:ea typeface="楷体_GB2312" pitchFamily="49" charset="-122"/>
              </a:rPr>
              <a:t>7</a:t>
            </a:r>
            <a:r>
              <a:rPr lang="zh-CN" altLang="en-US" sz="3600" b="1" dirty="0">
                <a:solidFill>
                  <a:schemeClr val="folHlink"/>
                </a:solidFill>
                <a:effectLst>
                  <a:outerShdw blurRad="38100" dist="38100" dir="2700000" algn="tl">
                    <a:srgbClr val="000000"/>
                  </a:outerShdw>
                </a:effectLst>
                <a:ea typeface="楷体_GB2312" pitchFamily="49" charset="-122"/>
              </a:rPr>
              <a:t>个）</a:t>
            </a:r>
            <a:endParaRPr lang="zh-CN" altLang="en-US" sz="3600" b="1" dirty="0">
              <a:solidFill>
                <a:schemeClr val="folHlink"/>
              </a:solidFill>
              <a:effectLst>
                <a:outerShdw blurRad="38100" dist="38100" dir="2700000" algn="tl">
                  <a:srgbClr val="000000"/>
                </a:outerShdw>
              </a:effectLst>
              <a:ea typeface="楷体_GB2312" pitchFamily="49" charset="-122"/>
            </a:endParaRPr>
          </a:p>
        </p:txBody>
      </p:sp>
      <p:grpSp>
        <p:nvGrpSpPr>
          <p:cNvPr id="2" name="Group 71"/>
          <p:cNvGrpSpPr/>
          <p:nvPr/>
        </p:nvGrpSpPr>
        <p:grpSpPr bwMode="auto">
          <a:xfrm>
            <a:off x="6500813" y="4429125"/>
            <a:ext cx="2320925" cy="1282700"/>
            <a:chOff x="4422" y="1191"/>
            <a:chExt cx="1730" cy="887"/>
          </a:xfrm>
        </p:grpSpPr>
        <p:grpSp>
          <p:nvGrpSpPr>
            <p:cNvPr id="57387" name="Group 72"/>
            <p:cNvGrpSpPr/>
            <p:nvPr/>
          </p:nvGrpSpPr>
          <p:grpSpPr bwMode="auto">
            <a:xfrm>
              <a:off x="4422" y="1208"/>
              <a:ext cx="510" cy="816"/>
              <a:chOff x="4422" y="1208"/>
              <a:chExt cx="510" cy="816"/>
            </a:xfrm>
          </p:grpSpPr>
          <p:sp>
            <p:nvSpPr>
              <p:cNvPr id="57389" name="AutoShape 73"/>
              <p:cNvSpPr/>
              <p:nvPr/>
            </p:nvSpPr>
            <p:spPr bwMode="auto">
              <a:xfrm>
                <a:off x="4740" y="1208"/>
                <a:ext cx="192" cy="816"/>
              </a:xfrm>
              <a:prstGeom prst="leftBrace">
                <a:avLst>
                  <a:gd name="adj1" fmla="val 35417"/>
                  <a:gd name="adj2" fmla="val 50000"/>
                </a:avLst>
              </a:prstGeom>
              <a:noFill/>
              <a:ln w="12700" cap="sq">
                <a:solidFill>
                  <a:schemeClr val="tx1"/>
                </a:solidFill>
                <a:round/>
                <a:headEnd type="none" w="sm" len="sm"/>
                <a:tailEnd type="none" w="sm" len="sm"/>
              </a:ln>
            </p:spPr>
            <p:txBody>
              <a:bodyPr anchor="ctr">
                <a:spAutoFit/>
              </a:bodyPr>
              <a:lstStyle/>
              <a:p>
                <a:endParaRPr lang="zh-CN" altLang="en-US"/>
              </a:p>
            </p:txBody>
          </p:sp>
          <p:sp>
            <p:nvSpPr>
              <p:cNvPr id="62538" name="AutoShape 74">
                <a:hlinkClick r:id="" action="ppaction://hlinkshowjump?jump=nextslide" highlightClick="1">
                  <a:snd r:embed="rId1" name="CHGSUB.WAV"/>
                </a:hlinkClick>
                <a:hlinkHover r:id="" action="ppaction://noaction" highlightClick="1">
                  <a:snd r:embed="rId2" name="ENDPOP.WAV"/>
                </a:hlinkHover>
              </p:cNvPr>
              <p:cNvSpPr>
                <a:spLocks noChangeArrowheads="1"/>
              </p:cNvSpPr>
              <p:nvPr/>
            </p:nvSpPr>
            <p:spPr bwMode="auto">
              <a:xfrm>
                <a:off x="4422" y="1570"/>
                <a:ext cx="318" cy="90"/>
              </a:xfrm>
              <a:prstGeom prst="rightArrow">
                <a:avLst>
                  <a:gd name="adj1" fmla="val 50204"/>
                  <a:gd name="adj2" fmla="val 187234"/>
                </a:avLst>
              </a:prstGeom>
              <a:gradFill rotWithShape="0">
                <a:gsLst>
                  <a:gs pos="0">
                    <a:srgbClr val="FF3300"/>
                  </a:gs>
                  <a:gs pos="100000">
                    <a:srgbClr val="FFFF00"/>
                  </a:gs>
                </a:gsLst>
                <a:path path="rect">
                  <a:fillToRect l="50000" t="50000" r="50000" b="50000"/>
                </a:path>
              </a:gradFill>
              <a:ln w="9525">
                <a:solidFill>
                  <a:srgbClr val="00FFFF"/>
                </a:solidFill>
                <a:miter lim="800000"/>
              </a:ln>
              <a:effectLst>
                <a:outerShdw dist="56796" dir="3806097" algn="ctr" rotWithShape="0">
                  <a:schemeClr val="folHlink"/>
                </a:outerShdw>
              </a:effectLst>
            </p:spPr>
            <p:txBody>
              <a:bodyPr wrap="none" anchor="ctr"/>
              <a:lstStyle/>
              <a:p>
                <a:pPr>
                  <a:defRPr/>
                </a:pPr>
                <a:endParaRPr lang="zh-CN" altLang="en-US">
                  <a:ea typeface="宋体" panose="02010600030101010101" pitchFamily="2" charset="-122"/>
                </a:endParaRPr>
              </a:p>
            </p:txBody>
          </p:sp>
        </p:grpSp>
        <p:sp>
          <p:nvSpPr>
            <p:cNvPr id="57388" name="Text Box 75"/>
            <p:cNvSpPr txBox="1">
              <a:spLocks noChangeArrowheads="1"/>
            </p:cNvSpPr>
            <p:nvPr/>
          </p:nvSpPr>
          <p:spPr bwMode="auto">
            <a:xfrm>
              <a:off x="4876" y="1191"/>
              <a:ext cx="1276" cy="887"/>
            </a:xfrm>
            <a:prstGeom prst="rect">
              <a:avLst/>
            </a:prstGeom>
            <a:noFill/>
            <a:ln w="9525">
              <a:noFill/>
              <a:miter lim="800000"/>
            </a:ln>
          </p:spPr>
          <p:txBody>
            <a:bodyPr wrap="none">
              <a:spAutoFit/>
            </a:bodyPr>
            <a:lstStyle/>
            <a:p>
              <a:r>
                <a:rPr lang="zh-CN" altLang="en-US" sz="2600" b="1">
                  <a:ea typeface="楷体_GB2312"/>
                  <a:cs typeface="楷体_GB2312"/>
                </a:rPr>
                <a:t>毫摩</a:t>
              </a:r>
              <a:r>
                <a:rPr lang="en-US" altLang="zh-CN" sz="2600" b="1">
                  <a:ea typeface="楷体_GB2312"/>
                  <a:cs typeface="楷体_GB2312"/>
                </a:rPr>
                <a:t>mmol</a:t>
              </a:r>
              <a:endParaRPr lang="en-US" altLang="zh-CN" sz="2600" b="1">
                <a:ea typeface="楷体_GB2312"/>
                <a:cs typeface="楷体_GB2312"/>
              </a:endParaRPr>
            </a:p>
            <a:p>
              <a:r>
                <a:rPr lang="zh-CN" altLang="en-US" sz="2600" b="1">
                  <a:ea typeface="楷体_GB2312"/>
                  <a:cs typeface="楷体_GB2312"/>
                </a:rPr>
                <a:t>微摩</a:t>
              </a:r>
              <a:r>
                <a:rPr lang="el-GR" altLang="zh-CN" sz="2600" b="1"/>
                <a:t>μ</a:t>
              </a:r>
              <a:r>
                <a:rPr lang="en-US" altLang="zh-CN" sz="2600" b="1">
                  <a:ea typeface="楷体_GB2312"/>
                  <a:cs typeface="楷体_GB2312"/>
                </a:rPr>
                <a:t>mol</a:t>
              </a:r>
              <a:endParaRPr lang="en-US" altLang="zh-CN" sz="2600" b="1">
                <a:ea typeface="楷体_GB2312"/>
                <a:cs typeface="楷体_GB2312"/>
              </a:endParaRPr>
            </a:p>
            <a:p>
              <a:r>
                <a:rPr lang="zh-CN" altLang="en-US" sz="2600" b="1">
                  <a:ea typeface="楷体_GB2312"/>
                  <a:cs typeface="楷体_GB2312"/>
                </a:rPr>
                <a:t>纳摩</a:t>
              </a:r>
              <a:r>
                <a:rPr lang="en-US" altLang="zh-CN" sz="2600" b="1">
                  <a:ea typeface="楷体_GB2312"/>
                  <a:cs typeface="楷体_GB2312"/>
                </a:rPr>
                <a:t>nmol</a:t>
              </a:r>
              <a:endParaRPr lang="en-US" altLang="zh-CN" sz="2600" b="1">
                <a:ea typeface="楷体_GB2312"/>
                <a:cs typeface="楷体_GB231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306F0035-1473-4383-9711-8EA99A92B7C9}"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58370" name="灯片编号占位符 5"/>
          <p:cNvSpPr txBox="1">
            <a:spLocks noGrp="1"/>
          </p:cNvSpPr>
          <p:nvPr/>
        </p:nvSpPr>
        <p:spPr bwMode="auto">
          <a:xfrm>
            <a:off x="8129588" y="5734050"/>
            <a:ext cx="609600" cy="520700"/>
          </a:xfrm>
          <a:prstGeom prst="rect">
            <a:avLst/>
          </a:prstGeom>
          <a:noFill/>
          <a:ln w="9525">
            <a:noFill/>
            <a:miter lim="800000"/>
          </a:ln>
        </p:spPr>
        <p:txBody>
          <a:bodyPr anchor="ctr"/>
          <a:lstStyle/>
          <a:p>
            <a:pPr algn="ctr"/>
            <a:fld id="{68FEA260-D3D5-4D4A-B6D2-73192E886D8C}" type="slidenum">
              <a:rPr kumimoji="0" lang="en-US" altLang="zh-CN" sz="1400" b="1">
                <a:solidFill>
                  <a:srgbClr val="FFFFFF"/>
                </a:solidFill>
              </a:rPr>
            </a:fld>
            <a:endParaRPr kumimoji="0" lang="en-US" altLang="zh-CN" sz="1400" b="1">
              <a:solidFill>
                <a:srgbClr val="FFFFFF"/>
              </a:solidFill>
            </a:endParaRPr>
          </a:p>
        </p:txBody>
      </p:sp>
      <p:graphicFrame>
        <p:nvGraphicFramePr>
          <p:cNvPr id="145478" name="Group 70"/>
          <p:cNvGraphicFramePr>
            <a:graphicFrameLocks noGrp="1"/>
          </p:cNvGraphicFramePr>
          <p:nvPr>
            <p:ph idx="1"/>
          </p:nvPr>
        </p:nvGraphicFramePr>
        <p:xfrm>
          <a:off x="250825" y="1046163"/>
          <a:ext cx="8562975" cy="5335589"/>
        </p:xfrm>
        <a:graphic>
          <a:graphicData uri="http://schemas.openxmlformats.org/drawingml/2006/table">
            <a:tbl>
              <a:tblPr/>
              <a:tblGrid>
                <a:gridCol w="2235200"/>
                <a:gridCol w="1774825"/>
                <a:gridCol w="1155700"/>
                <a:gridCol w="3397250"/>
              </a:tblGrid>
              <a:tr h="563563">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量的名称</a:t>
                      </a:r>
                      <a:endParaRPr kumimoji="0" lang="zh-CN" altLang="en-US"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单位</a:t>
                      </a:r>
                      <a:endParaRPr kumimoji="0" lang="zh-CN" alt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符号</a:t>
                      </a:r>
                      <a:endParaRPr kumimoji="0" lang="zh-CN" alt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用</a:t>
                      </a: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SI</a:t>
                      </a:r>
                      <a:r>
                        <a:rPr kumimoji="0" lang="zh-CN" alt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基本单位表示</a:t>
                      </a:r>
                      <a:r>
                        <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endParaRPr kumimoji="0"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561975">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力，重力</a:t>
                      </a:r>
                      <a:endPar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牛</a:t>
                      </a: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r>
                        <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顿</a:t>
                      </a: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   N</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1 N = 1 kg·m/s</a:t>
                      </a:r>
                      <a:r>
                        <a:rPr kumimoji="0" lang="en-US" altLang="zh-CN" sz="2800" b="1" i="0" u="none" strike="noStrike" cap="none" normalizeH="0" baseline="30000" smtClean="0">
                          <a:ln>
                            <a:noFill/>
                          </a:ln>
                          <a:solidFill>
                            <a:schemeClr val="tx1"/>
                          </a:solidFill>
                          <a:effectLst/>
                          <a:latin typeface="Times New Roman" panose="02020603050405020304" pitchFamily="18" charset="0"/>
                          <a:ea typeface="楷体_GB2312" pitchFamily="49" charset="-122"/>
                        </a:rPr>
                        <a:t>2</a:t>
                      </a:r>
                      <a:endParaRPr kumimoji="0" lang="en-US" altLang="zh-CN" sz="2800" b="1" i="0" u="none" strike="noStrike" cap="none" normalizeH="0" baseline="30000" smtClean="0">
                        <a:ln>
                          <a:noFill/>
                        </a:ln>
                        <a:solidFill>
                          <a:schemeClr val="tx1"/>
                        </a:solidFill>
                        <a:effectLst/>
                        <a:latin typeface="Times New Roman" panose="02020603050405020304" pitchFamily="18" charset="0"/>
                        <a:ea typeface="楷体_GB2312" pitchFamily="49" charset="-122"/>
                      </a:endParaRPr>
                    </a:p>
                  </a:txBody>
                  <a:tcP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63563">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压力，压强</a:t>
                      </a:r>
                      <a:endParaRPr kumimoji="0" lang="zh-CN" altLang="en-US" sz="2800" b="1" i="0" u="none" strike="noStrike" cap="none" normalizeH="0" baseline="0" smtClean="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帕</a:t>
                      </a: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r>
                        <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斯卡</a:t>
                      </a: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endParaRPr kumimoji="0" lang="en-US" altLang="zh-CN" sz="2800" b="1" i="0" u="none" strike="noStrike" cap="none" normalizeH="0" baseline="0" smtClean="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  Pa</a:t>
                      </a:r>
                      <a:endParaRPr kumimoji="0" lang="en-US" altLang="zh-CN" sz="2800" b="1" i="0" u="none" strike="noStrike" cap="none" normalizeH="0" baseline="0" smtClean="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1 Pa = 1 N/m</a:t>
                      </a:r>
                      <a:r>
                        <a:rPr kumimoji="0" lang="en-US" altLang="zh-CN" sz="2800" b="1" i="0" u="none" strike="noStrike" cap="none" normalizeH="0" baseline="30000" smtClean="0">
                          <a:ln>
                            <a:noFill/>
                          </a:ln>
                          <a:solidFill>
                            <a:schemeClr val="tx1"/>
                          </a:solidFill>
                          <a:effectLst/>
                          <a:latin typeface="Times New Roman" panose="02020603050405020304" pitchFamily="18" charset="0"/>
                          <a:ea typeface="楷体_GB2312" pitchFamily="49" charset="-122"/>
                        </a:rPr>
                        <a:t>2</a:t>
                      </a:r>
                      <a:endParaRPr kumimoji="0" lang="en-US" altLang="zh-CN" sz="2800" b="1" i="0" u="none" strike="noStrike" cap="none" normalizeH="0" baseline="30000" smtClean="0">
                        <a:ln>
                          <a:noFill/>
                        </a:ln>
                        <a:solidFill>
                          <a:srgbClr val="000000"/>
                        </a:solidFill>
                        <a:effectLst/>
                        <a:latin typeface="Times New Roman" panose="02020603050405020304" pitchFamily="18" charset="0"/>
                        <a:ea typeface="楷体_GB2312" pitchFamily="49"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028700">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能</a:t>
                      </a:r>
                      <a:r>
                        <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，功，热量</a:t>
                      </a:r>
                      <a:endPar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焦</a:t>
                      </a: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r>
                        <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耳</a:t>
                      </a: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  J</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1 J = 1 N·m</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61975">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电荷</a:t>
                      </a: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r>
                        <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量</a:t>
                      </a: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库</a:t>
                      </a: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r>
                        <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仑</a:t>
                      </a: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  C</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1 C = 1 A·s</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028700">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电动势，电位</a:t>
                      </a:r>
                      <a:endPar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伏</a:t>
                      </a: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r>
                        <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特</a:t>
                      </a: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  V</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楷体_GB2312" pitchFamily="49" charset="-122"/>
                        </a:rPr>
                        <a:t>1 V = 1 W/A</a:t>
                      </a:r>
                      <a:endParaRPr kumimoji="0" lang="en-US" altLang="zh-CN" sz="28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027113">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摄氏温度</a:t>
                      </a:r>
                      <a:endPar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摄氏度</a:t>
                      </a:r>
                      <a:endParaRPr kumimoji="0" lang="zh-CN" altLang="en-US"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rPr>
                        <a:t>  ℃</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pPr>
                      <a:r>
                        <a:rPr kumimoji="0" lang="en-US" altLang="zh-CN" sz="2800" b="1" i="1" u="none" strike="noStrike" cap="none" normalizeH="0" baseline="0" smtClean="0">
                          <a:ln>
                            <a:noFill/>
                          </a:ln>
                          <a:solidFill>
                            <a:srgbClr val="990033"/>
                          </a:solidFill>
                          <a:effectLst/>
                          <a:latin typeface="Times New Roman" panose="02020603050405020304" pitchFamily="18" charset="0"/>
                          <a:ea typeface="楷体_GB2312" pitchFamily="49" charset="-122"/>
                        </a:rPr>
                        <a:t>T</a:t>
                      </a:r>
                      <a:r>
                        <a:rPr kumimoji="0" lang="en-US" altLang="zh-CN" sz="2800" b="1" i="0" u="none" strike="noStrike" cap="none" normalizeH="0" baseline="0" smtClean="0">
                          <a:ln>
                            <a:noFill/>
                          </a:ln>
                          <a:solidFill>
                            <a:srgbClr val="990033"/>
                          </a:solidFill>
                          <a:effectLst/>
                          <a:latin typeface="Times New Roman" panose="02020603050405020304" pitchFamily="18" charset="0"/>
                          <a:ea typeface="楷体_GB2312" pitchFamily="49" charset="-122"/>
                        </a:rPr>
                        <a:t>/K = </a:t>
                      </a:r>
                      <a:r>
                        <a:rPr kumimoji="0" lang="en-US" altLang="zh-CN" sz="2800" b="1" i="1" u="none" strike="noStrike" cap="none" normalizeH="0" baseline="0" smtClean="0">
                          <a:ln>
                            <a:noFill/>
                          </a:ln>
                          <a:solidFill>
                            <a:srgbClr val="990033"/>
                          </a:solidFill>
                          <a:effectLst/>
                          <a:latin typeface="Times New Roman" panose="02020603050405020304" pitchFamily="18" charset="0"/>
                          <a:ea typeface="楷体_GB2312" pitchFamily="49" charset="-122"/>
                        </a:rPr>
                        <a:t>T</a:t>
                      </a:r>
                      <a:r>
                        <a:rPr kumimoji="0" lang="en-US" altLang="zh-CN" sz="2800" b="1" i="0" u="none" strike="noStrike" cap="none" normalizeH="0" baseline="0" smtClean="0">
                          <a:ln>
                            <a:noFill/>
                          </a:ln>
                          <a:solidFill>
                            <a:srgbClr val="990033"/>
                          </a:solidFill>
                          <a:effectLst/>
                          <a:latin typeface="Times New Roman" panose="02020603050405020304" pitchFamily="18" charset="0"/>
                          <a:ea typeface="楷体_GB2312" pitchFamily="49" charset="-122"/>
                        </a:rPr>
                        <a:t>/℃ + 273. 15</a:t>
                      </a:r>
                      <a:endParaRPr kumimoji="0" lang="en-US" altLang="zh-CN" sz="2800" b="1" i="0" u="none" strike="noStrike" cap="none" normalizeH="0" baseline="0" smtClean="0">
                        <a:ln>
                          <a:noFill/>
                        </a:ln>
                        <a:solidFill>
                          <a:srgbClr val="990033"/>
                        </a:solidFill>
                        <a:effectLst/>
                        <a:latin typeface="Times New Roman" panose="02020603050405020304" pitchFamily="18" charset="0"/>
                        <a:ea typeface="楷体_GB2312" pitchFamily="49" charset="-122"/>
                      </a:endParaRPr>
                    </a:p>
                  </a:txBody>
                  <a:tcPr horzOverflow="overflow">
                    <a:lnL w="31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58415" name="Rectangle 67"/>
          <p:cNvSpPr>
            <a:spLocks noChangeArrowheads="1"/>
          </p:cNvSpPr>
          <p:nvPr/>
        </p:nvSpPr>
        <p:spPr bwMode="auto">
          <a:xfrm>
            <a:off x="1908175" y="333375"/>
            <a:ext cx="5832475" cy="701675"/>
          </a:xfrm>
          <a:prstGeom prst="rect">
            <a:avLst/>
          </a:prstGeom>
          <a:noFill/>
          <a:ln w="9525">
            <a:noFill/>
            <a:miter lim="800000"/>
          </a:ln>
        </p:spPr>
        <p:txBody>
          <a:bodyPr>
            <a:spAutoFit/>
          </a:bodyPr>
          <a:lstStyle/>
          <a:p>
            <a:r>
              <a:rPr lang="zh-CN" altLang="en-US" sz="4000" b="1">
                <a:solidFill>
                  <a:srgbClr val="0000CC"/>
                </a:solidFill>
                <a:ea typeface="楷体_GB2312"/>
                <a:cs typeface="楷体_GB2312"/>
              </a:rPr>
              <a:t>常见</a:t>
            </a:r>
            <a:r>
              <a:rPr lang="en-US" altLang="zh-CN" sz="4000" b="1">
                <a:solidFill>
                  <a:srgbClr val="0000CC"/>
                </a:solidFill>
                <a:ea typeface="楷体_GB2312"/>
                <a:cs typeface="楷体_GB2312"/>
              </a:rPr>
              <a:t>SI</a:t>
            </a:r>
            <a:r>
              <a:rPr lang="zh-CN" altLang="en-US" sz="4000" b="1">
                <a:solidFill>
                  <a:srgbClr val="0000CC"/>
                </a:solidFill>
                <a:ea typeface="楷体_GB2312"/>
                <a:cs typeface="楷体_GB2312"/>
              </a:rPr>
              <a:t>导出单位</a:t>
            </a:r>
            <a:endParaRPr lang="zh-CN" altLang="en-US" sz="4000" b="1">
              <a:solidFill>
                <a:srgbClr val="0000CC"/>
              </a:solidFill>
              <a:ea typeface="楷体_GB2312"/>
              <a:cs typeface="楷体_GB2312"/>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3"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7988A4B8-3F79-4B07-B649-794243C84FC9}" type="slidenum">
              <a:rPr lang="zh-CN" altLang="en-US" smtClean="0">
                <a:ea typeface="宋体" panose="02010600030101010101" pitchFamily="2" charset="-122"/>
              </a:rPr>
            </a:fld>
            <a:endParaRPr lang="en-US" altLang="zh-CN" smtClean="0">
              <a:ea typeface="宋体" panose="02010600030101010101" pitchFamily="2" charset="-122"/>
            </a:endParaRPr>
          </a:p>
        </p:txBody>
      </p:sp>
      <p:graphicFrame>
        <p:nvGraphicFramePr>
          <p:cNvPr id="55348" name="Group 52"/>
          <p:cNvGraphicFramePr>
            <a:graphicFrameLocks noGrp="1"/>
          </p:cNvGraphicFramePr>
          <p:nvPr>
            <p:ph type="tbl" idx="4294967295"/>
          </p:nvPr>
        </p:nvGraphicFramePr>
        <p:xfrm>
          <a:off x="642938" y="3143250"/>
          <a:ext cx="7210425" cy="3474720"/>
        </p:xfrm>
        <a:graphic>
          <a:graphicData uri="http://schemas.openxmlformats.org/drawingml/2006/table">
            <a:tbl>
              <a:tblPr/>
              <a:tblGrid>
                <a:gridCol w="2403475"/>
                <a:gridCol w="2403475"/>
                <a:gridCol w="2403475"/>
              </a:tblGrid>
              <a:tr h="21590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量的名称</a:t>
                      </a:r>
                      <a:endPar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cap="flat">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单位</a:t>
                      </a:r>
                      <a:endPar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符号</a:t>
                      </a:r>
                      <a:endParaRPr kumimoji="1" lang="zh-CN" altLang="en-US"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1011238">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时</a:t>
                      </a:r>
                      <a:r>
                        <a:rPr kumimoji="1"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间</a:t>
                      </a:r>
                      <a:endParaRPr kumimoji="1"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dirty="0" smtClean="0">
                          <a:ln>
                            <a:noFill/>
                          </a:ln>
                          <a:solidFill>
                            <a:schemeClr val="tx1"/>
                          </a:solidFill>
                          <a:effectLst/>
                          <a:latin typeface="Times New Roman" panose="02020603050405020304" pitchFamily="18" charset="0"/>
                          <a:ea typeface="楷体_GB2312" pitchFamily="49" charset="-122"/>
                        </a:rPr>
                        <a:t>分</a:t>
                      </a:r>
                      <a:endParaRPr kumimoji="1" lang="zh-CN" altLang="en-US" sz="24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dirty="0" smtClean="0">
                          <a:ln>
                            <a:noFill/>
                          </a:ln>
                          <a:solidFill>
                            <a:schemeClr val="tx1"/>
                          </a:solidFill>
                          <a:effectLst/>
                          <a:latin typeface="Times New Roman" panose="02020603050405020304" pitchFamily="18" charset="0"/>
                          <a:ea typeface="楷体_GB2312" pitchFamily="49" charset="-122"/>
                        </a:rPr>
                        <a:t>时</a:t>
                      </a:r>
                      <a:endParaRPr kumimoji="1" lang="zh-CN" altLang="en-US" sz="24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dirty="0" smtClean="0">
                          <a:ln>
                            <a:noFill/>
                          </a:ln>
                          <a:solidFill>
                            <a:schemeClr val="tx1"/>
                          </a:solidFill>
                          <a:effectLst/>
                          <a:latin typeface="Times New Roman" panose="02020603050405020304" pitchFamily="18" charset="0"/>
                          <a:ea typeface="楷体_GB2312" pitchFamily="49" charset="-122"/>
                        </a:rPr>
                        <a:t>日</a:t>
                      </a:r>
                      <a:endParaRPr kumimoji="1" lang="zh-CN" altLang="en-US" sz="2400" b="1" i="0" u="none" strike="noStrike" cap="none" normalizeH="0" baseline="0" dirty="0" smtClean="0">
                        <a:ln>
                          <a:noFill/>
                        </a:ln>
                        <a:solidFill>
                          <a:schemeClr val="tx1"/>
                        </a:solidFill>
                        <a:effectLst/>
                        <a:latin typeface="Times New Roman" panose="02020603050405020304" pitchFamily="18" charset="0"/>
                        <a:ea typeface="楷体_GB2312" pitchFamily="49" charset="-122"/>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min</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h</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d</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561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体</a:t>
                      </a:r>
                      <a:r>
                        <a:rPr kumimoji="1"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积</a:t>
                      </a:r>
                      <a:endParaRPr kumimoji="1"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升</a:t>
                      </a:r>
                      <a:endParaRPr kumimoji="1"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L</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561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1" i="0" u="none" strike="noStrike" cap="none" normalizeH="0" baseline="0" smtClean="0">
                          <a:ln>
                            <a:noFill/>
                          </a:ln>
                          <a:solidFill>
                            <a:srgbClr val="000000"/>
                          </a:solidFill>
                          <a:effectLst/>
                          <a:latin typeface="Times New Roman" panose="02020603050405020304" pitchFamily="18" charset="0"/>
                          <a:ea typeface="楷体_GB2312" pitchFamily="49" charset="-122"/>
                        </a:rPr>
                        <a:t>旋转速度</a:t>
                      </a:r>
                      <a:endParaRPr kumimoji="1" lang="zh-CN" altLang="en-US" sz="2400" b="1" i="0" u="none" strike="noStrike" cap="none" normalizeH="0" baseline="0" smtClean="0">
                        <a:ln>
                          <a:noFill/>
                        </a:ln>
                        <a:solidFill>
                          <a:srgbClr val="000000"/>
                        </a:solidFill>
                        <a:effectLst/>
                        <a:latin typeface="Verdana" panose="020B0604030504040204" pitchFamily="34" charset="0"/>
                        <a:ea typeface="楷体_GB2312" pitchFamily="49" charset="-122"/>
                      </a:endParaRP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400" b="1" i="0" u="none" strike="noStrike" cap="none" normalizeH="0" baseline="0" smtClean="0">
                          <a:ln>
                            <a:noFill/>
                          </a:ln>
                          <a:solidFill>
                            <a:srgbClr val="000000"/>
                          </a:solidFill>
                          <a:effectLst/>
                          <a:latin typeface="Times New Roman" panose="02020603050405020304" pitchFamily="18" charset="0"/>
                          <a:ea typeface="楷体_GB2312" pitchFamily="49" charset="-122"/>
                        </a:rPr>
                        <a:t>转每分</a:t>
                      </a:r>
                      <a:endParaRPr kumimoji="1" lang="zh-CN" altLang="en-US" sz="2400" b="1" i="0" u="none" strike="noStrike" cap="none" normalizeH="0" baseline="0" smtClean="0">
                        <a:ln>
                          <a:noFill/>
                        </a:ln>
                        <a:solidFill>
                          <a:srgbClr val="000000"/>
                        </a:solidFill>
                        <a:effectLst/>
                        <a:latin typeface="Verdana" panose="020B0604030504040204" pitchFamily="34" charset="0"/>
                        <a:ea typeface="楷体_GB2312" pitchFamily="49" charset="-122"/>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400" b="0" i="0" u="none" strike="noStrike" cap="none" normalizeH="0" baseline="0" smtClean="0">
                          <a:ln>
                            <a:noFill/>
                          </a:ln>
                          <a:solidFill>
                            <a:srgbClr val="000000"/>
                          </a:solidFill>
                          <a:effectLst/>
                          <a:latin typeface="Times New Roman" panose="02020603050405020304" pitchFamily="18" charset="0"/>
                          <a:ea typeface="宋体" panose="02010600030101010101" pitchFamily="2" charset="-122"/>
                        </a:rPr>
                        <a:t>r/min</a:t>
                      </a:r>
                      <a:r>
                        <a:rPr kumimoji="1" lang="en-US" altLang="zh-CN" sz="2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rPr>
                        <a:t> </a:t>
                      </a:r>
                      <a:endParaRPr kumimoji="1" lang="zh-CN" altLang="en-US" sz="2400" b="0" i="0" u="none" strike="noStrike" cap="none" normalizeH="0" baseline="0" smtClean="0">
                        <a:ln>
                          <a:noFill/>
                        </a:ln>
                        <a:solidFill>
                          <a:srgbClr val="000000"/>
                        </a:solidFill>
                        <a:effectLst/>
                        <a:latin typeface="Verdana" panose="020B0604030504040204" pitchFamily="34" charset="0"/>
                        <a:ea typeface="宋体" panose="02010600030101010101" pitchFamily="2" charset="-122"/>
                      </a:endParaRPr>
                    </a:p>
                  </a:txBody>
                  <a:tcP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561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长度</a:t>
                      </a:r>
                      <a:endParaRPr kumimoji="1"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海里</a:t>
                      </a:r>
                      <a:endParaRPr kumimoji="1"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n mile </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5561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能</a:t>
                      </a:r>
                      <a:endParaRPr kumimoji="1"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cap="flat">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zh-CN" sz="2400" b="1" i="0" u="none" strike="noStrike" cap="none" normalizeH="0" baseline="0" smtClean="0">
                          <a:ln>
                            <a:noFill/>
                          </a:ln>
                          <a:solidFill>
                            <a:schemeClr val="tx1"/>
                          </a:solidFill>
                          <a:effectLst/>
                          <a:latin typeface="Times New Roman" panose="02020603050405020304" pitchFamily="18" charset="0"/>
                          <a:ea typeface="楷体_GB2312" pitchFamily="49" charset="-122"/>
                        </a:rPr>
                        <a:t>电子伏</a:t>
                      </a:r>
                      <a:endParaRPr kumimoji="1" lang="zh-CN" altLang="en-US" sz="2400" b="1" i="0" u="none" strike="noStrike" cap="none" normalizeH="0" baseline="0" smtClean="0">
                        <a:ln>
                          <a:noFill/>
                        </a:ln>
                        <a:solidFill>
                          <a:schemeClr val="tx1"/>
                        </a:solidFill>
                        <a:effectLst/>
                        <a:latin typeface="Times New Roman" panose="02020603050405020304" pitchFamily="18" charset="0"/>
                        <a:ea typeface="楷体_GB2312" pitchFamily="49" charset="-122"/>
                      </a:endParaRPr>
                    </a:p>
                  </a:txBody>
                  <a:tcPr horzOverflow="overflow">
                    <a:lnL>
                      <a:noFill/>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4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eV</a:t>
                      </a:r>
                      <a:endPar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a:noFill/>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34845" name="Rectangle 30"/>
          <p:cNvSpPr>
            <a:spLocks noGrp="1" noChangeArrowheads="1"/>
          </p:cNvSpPr>
          <p:nvPr>
            <p:ph type="title" idx="4294967295"/>
          </p:nvPr>
        </p:nvSpPr>
        <p:spPr>
          <a:xfrm>
            <a:off x="0" y="609600"/>
            <a:ext cx="7772400" cy="515938"/>
          </a:xfrm>
        </p:spPr>
        <p:txBody>
          <a:bodyPr>
            <a:normAutofit fontScale="90000"/>
          </a:bodyPr>
          <a:lstStyle/>
          <a:p>
            <a:pPr eaLnBrk="1" fontAlgn="auto" hangingPunct="1">
              <a:spcAft>
                <a:spcPts val="0"/>
              </a:spcAft>
              <a:defRPr/>
            </a:pPr>
            <a:r>
              <a:rPr lang="zh-CN" altLang="en-US" sz="3200" b="1" smtClean="0">
                <a:solidFill>
                  <a:srgbClr val="990033"/>
                </a:solidFill>
                <a:ea typeface="楷体_GB2312" pitchFamily="49" charset="-122"/>
              </a:rPr>
              <a:t>我国的法定计量单位</a:t>
            </a:r>
            <a:endParaRPr lang="zh-CN" altLang="en-US" sz="3200" b="1" smtClean="0">
              <a:solidFill>
                <a:srgbClr val="990033"/>
              </a:solidFill>
              <a:ea typeface="楷体_GB2312" pitchFamily="49" charset="-122"/>
            </a:endParaRPr>
          </a:p>
        </p:txBody>
      </p:sp>
      <p:sp>
        <p:nvSpPr>
          <p:cNvPr id="59421" name="Text Box 29"/>
          <p:cNvSpPr txBox="1">
            <a:spLocks noChangeArrowheads="1"/>
          </p:cNvSpPr>
          <p:nvPr/>
        </p:nvSpPr>
        <p:spPr bwMode="auto">
          <a:xfrm>
            <a:off x="685800" y="1268413"/>
            <a:ext cx="7848600" cy="1747837"/>
          </a:xfrm>
          <a:prstGeom prst="rect">
            <a:avLst/>
          </a:prstGeom>
          <a:noFill/>
          <a:ln w="9525">
            <a:noFill/>
            <a:miter lim="800000"/>
          </a:ln>
        </p:spPr>
        <p:txBody>
          <a:bodyPr>
            <a:spAutoFit/>
          </a:bodyPr>
          <a:lstStyle/>
          <a:p>
            <a:pPr>
              <a:spcBef>
                <a:spcPct val="20000"/>
              </a:spcBef>
              <a:buFont typeface="Wingdings" panose="05000000000000000000" pitchFamily="2" charset="2"/>
              <a:buNone/>
            </a:pPr>
            <a:r>
              <a:rPr lang="zh-CN" altLang="en-US" sz="3200" b="1">
                <a:ea typeface="楷体_GB2312"/>
                <a:cs typeface="楷体_GB2312"/>
              </a:rPr>
              <a:t>    </a:t>
            </a:r>
            <a:r>
              <a:rPr lang="en-US" altLang="zh-CN" sz="3200" b="1">
                <a:ea typeface="楷体_GB2312"/>
                <a:cs typeface="楷体_GB2312"/>
              </a:rPr>
              <a:t>1</a:t>
            </a:r>
            <a:r>
              <a:rPr lang="zh-CN" altLang="en-US" sz="3200" b="1">
                <a:ea typeface="楷体_GB2312"/>
                <a:cs typeface="楷体_GB2312"/>
              </a:rPr>
              <a:t>、所有国际单位制单位</a:t>
            </a:r>
            <a:endParaRPr lang="zh-CN" altLang="en-US" sz="3200" b="1">
              <a:ea typeface="楷体_GB2312"/>
              <a:cs typeface="楷体_GB2312"/>
            </a:endParaRPr>
          </a:p>
          <a:p>
            <a:pPr>
              <a:spcBef>
                <a:spcPct val="20000"/>
              </a:spcBef>
              <a:buFont typeface="Wingdings" panose="05000000000000000000" pitchFamily="2" charset="2"/>
              <a:buNone/>
            </a:pPr>
            <a:r>
              <a:rPr lang="en-US" altLang="zh-CN" sz="3200" b="1">
                <a:ea typeface="楷体_GB2312"/>
                <a:cs typeface="楷体_GB2312"/>
              </a:rPr>
              <a:t>    2</a:t>
            </a:r>
            <a:r>
              <a:rPr lang="zh-CN" altLang="en-US" sz="3200" b="1">
                <a:ea typeface="楷体_GB2312"/>
                <a:cs typeface="楷体_GB2312"/>
              </a:rPr>
              <a:t>、可与</a:t>
            </a:r>
            <a:r>
              <a:rPr lang="en-US" altLang="zh-CN" sz="3200" b="1">
                <a:ea typeface="楷体_GB2312"/>
                <a:cs typeface="楷体_GB2312"/>
              </a:rPr>
              <a:t>SI</a:t>
            </a:r>
            <a:r>
              <a:rPr lang="zh-CN" altLang="en-US" sz="3200" b="1">
                <a:ea typeface="楷体_GB2312"/>
                <a:cs typeface="楷体_GB2312"/>
              </a:rPr>
              <a:t>单位并用的法定计量单位</a:t>
            </a:r>
            <a:endParaRPr lang="zh-CN" altLang="en-US" sz="3200" b="1">
              <a:ea typeface="楷体_GB2312"/>
              <a:cs typeface="楷体_GB2312"/>
            </a:endParaRPr>
          </a:p>
          <a:p>
            <a:pPr>
              <a:spcBef>
                <a:spcPct val="20000"/>
              </a:spcBef>
              <a:buFont typeface="Wingdings" panose="05000000000000000000" pitchFamily="2" charset="2"/>
              <a:buNone/>
            </a:pPr>
            <a:r>
              <a:rPr lang="zh-CN" altLang="en-US" sz="3200" b="1">
                <a:ea typeface="楷体_GB2312"/>
                <a:cs typeface="楷体_GB2312"/>
              </a:rPr>
              <a:t>        （</a:t>
            </a:r>
            <a:r>
              <a:rPr lang="en-US" altLang="zh-CN" sz="3200" b="1">
                <a:ea typeface="楷体_GB2312"/>
                <a:cs typeface="楷体_GB2312"/>
              </a:rPr>
              <a:t>GB3100-3102</a:t>
            </a:r>
            <a:r>
              <a:rPr lang="zh-CN" altLang="en-US" sz="3200" b="1">
                <a:ea typeface="楷体_GB2312"/>
                <a:cs typeface="楷体_GB2312"/>
              </a:rPr>
              <a:t>）</a:t>
            </a:r>
            <a:endParaRPr lang="zh-CN" altLang="en-US" sz="3200" b="1">
              <a:solidFill>
                <a:schemeClr val="bg1"/>
              </a:solidFill>
              <a:ea typeface="楷体_GB2312"/>
              <a:cs typeface="楷体_GB2312"/>
            </a:endParaRPr>
          </a:p>
        </p:txBody>
      </p:sp>
      <p:sp>
        <p:nvSpPr>
          <p:cNvPr id="59422" name="灯片编号占位符 4"/>
          <p:cNvSpPr txBox="1">
            <a:spLocks noGrp="1"/>
          </p:cNvSpPr>
          <p:nvPr/>
        </p:nvSpPr>
        <p:spPr bwMode="auto">
          <a:xfrm>
            <a:off x="8129588" y="5734050"/>
            <a:ext cx="609600" cy="520700"/>
          </a:xfrm>
          <a:prstGeom prst="rect">
            <a:avLst/>
          </a:prstGeom>
          <a:noFill/>
          <a:ln w="9525">
            <a:noFill/>
            <a:miter lim="800000"/>
          </a:ln>
        </p:spPr>
        <p:txBody>
          <a:bodyPr anchor="ctr"/>
          <a:lstStyle/>
          <a:p>
            <a:pPr algn="ctr"/>
            <a:fld id="{51836EBF-3803-4268-ADE7-4383A22CEE01}"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5348"/>
                                        </p:tgtEl>
                                        <p:attrNameLst>
                                          <p:attrName>style.visibility</p:attrName>
                                        </p:attrNameLst>
                                      </p:cBhvr>
                                      <p:to>
                                        <p:strVal val="visible"/>
                                      </p:to>
                                    </p:set>
                                    <p:anim calcmode="lin" valueType="num">
                                      <p:cBhvr additive="base">
                                        <p:cTn id="7" dur="500" fill="hold"/>
                                        <p:tgtEl>
                                          <p:spTgt spid="55348"/>
                                        </p:tgtEl>
                                        <p:attrNameLst>
                                          <p:attrName>ppt_x</p:attrName>
                                        </p:attrNameLst>
                                      </p:cBhvr>
                                      <p:tavLst>
                                        <p:tav tm="0">
                                          <p:val>
                                            <p:strVal val="#ppt_x"/>
                                          </p:val>
                                        </p:tav>
                                        <p:tav tm="100000">
                                          <p:val>
                                            <p:strVal val="#ppt_x"/>
                                          </p:val>
                                        </p:tav>
                                      </p:tavLst>
                                    </p:anim>
                                    <p:anim calcmode="lin" valueType="num">
                                      <p:cBhvr additive="base">
                                        <p:cTn id="8" dur="500" fill="hold"/>
                                        <p:tgtEl>
                                          <p:spTgt spid="553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15E0631A-2B71-4DFA-9C08-5CBF60A3CD68}"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60418" name="Text Box 2"/>
          <p:cNvSpPr txBox="1">
            <a:spLocks noChangeArrowheads="1"/>
          </p:cNvSpPr>
          <p:nvPr/>
        </p:nvSpPr>
        <p:spPr bwMode="auto">
          <a:xfrm>
            <a:off x="669925" y="1154113"/>
            <a:ext cx="8093075" cy="1554162"/>
          </a:xfrm>
          <a:prstGeom prst="rect">
            <a:avLst/>
          </a:prstGeom>
          <a:noFill/>
          <a:ln w="9525">
            <a:noFill/>
            <a:miter lim="800000"/>
          </a:ln>
        </p:spPr>
        <p:txBody>
          <a:bodyPr>
            <a:spAutoFit/>
          </a:bodyPr>
          <a:lstStyle/>
          <a:p>
            <a:r>
              <a:rPr lang="zh-CN" altLang="en-US" sz="3200" b="1">
                <a:solidFill>
                  <a:srgbClr val="990033"/>
                </a:solidFill>
                <a:latin typeface="楷体_GB2312"/>
                <a:ea typeface="楷体_GB2312"/>
                <a:cs typeface="楷体_GB2312"/>
              </a:rPr>
              <a:t>溶液：</a:t>
            </a:r>
            <a:r>
              <a:rPr lang="zh-CN" altLang="en-US" sz="3200" b="1">
                <a:latin typeface="楷体_GB2312"/>
                <a:ea typeface="楷体_GB2312"/>
                <a:cs typeface="楷体_GB2312"/>
              </a:rPr>
              <a:t>一种物质以原子、分子或离子的形式分散于另一物质中所形成的均匀而稳定的分散体系。</a:t>
            </a:r>
            <a:endParaRPr lang="zh-CN" altLang="en-US" sz="3200" b="1">
              <a:latin typeface="楷体_GB2312"/>
              <a:ea typeface="楷体_GB2312"/>
              <a:cs typeface="楷体_GB2312"/>
            </a:endParaRPr>
          </a:p>
        </p:txBody>
      </p:sp>
      <p:sp>
        <p:nvSpPr>
          <p:cNvPr id="58371" name="Rectangle 3"/>
          <p:cNvSpPr>
            <a:spLocks noChangeArrowheads="1"/>
          </p:cNvSpPr>
          <p:nvPr/>
        </p:nvSpPr>
        <p:spPr bwMode="auto">
          <a:xfrm>
            <a:off x="684213" y="2722563"/>
            <a:ext cx="7993062" cy="1066800"/>
          </a:xfrm>
          <a:prstGeom prst="rect">
            <a:avLst/>
          </a:prstGeom>
          <a:noFill/>
          <a:ln w="9525">
            <a:noFill/>
            <a:miter lim="800000"/>
          </a:ln>
        </p:spPr>
        <p:txBody>
          <a:bodyPr>
            <a:spAutoFit/>
          </a:bodyPr>
          <a:lstStyle/>
          <a:p>
            <a:r>
              <a:rPr kumimoji="0" lang="zh-CN" altLang="en-US" sz="3200" b="1">
                <a:solidFill>
                  <a:srgbClr val="990033"/>
                </a:solidFill>
                <a:latin typeface="楷体_GB2312"/>
                <a:ea typeface="楷体_GB2312"/>
                <a:cs typeface="楷体_GB2312"/>
              </a:rPr>
              <a:t>溶液的组成标度：</a:t>
            </a:r>
            <a:r>
              <a:rPr lang="zh-CN" altLang="en-US" sz="3200" b="1">
                <a:latin typeface="楷体_GB2312"/>
                <a:ea typeface="楷体_GB2312"/>
                <a:cs typeface="楷体_GB2312"/>
              </a:rPr>
              <a:t>一定量溶液或溶剂中含有特定组分的量。</a:t>
            </a:r>
            <a:endParaRPr lang="zh-CN" altLang="en-US" sz="3200" b="1">
              <a:latin typeface="楷体_GB2312"/>
              <a:ea typeface="楷体_GB2312"/>
              <a:cs typeface="楷体_GB2312"/>
            </a:endParaRPr>
          </a:p>
        </p:txBody>
      </p:sp>
      <p:grpSp>
        <p:nvGrpSpPr>
          <p:cNvPr id="2" name="Group 4"/>
          <p:cNvGrpSpPr/>
          <p:nvPr/>
        </p:nvGrpSpPr>
        <p:grpSpPr bwMode="auto">
          <a:xfrm>
            <a:off x="684213" y="3584576"/>
            <a:ext cx="7178675" cy="3046413"/>
            <a:chOff x="431" y="2122"/>
            <a:chExt cx="4522" cy="1919"/>
          </a:xfrm>
        </p:grpSpPr>
        <p:sp>
          <p:nvSpPr>
            <p:cNvPr id="60424" name="Rectangle 5"/>
            <p:cNvSpPr>
              <a:spLocks noChangeArrowheads="1"/>
            </p:cNvSpPr>
            <p:nvPr/>
          </p:nvSpPr>
          <p:spPr bwMode="auto">
            <a:xfrm>
              <a:off x="2290" y="2122"/>
              <a:ext cx="2663" cy="1919"/>
            </a:xfrm>
            <a:prstGeom prst="rect">
              <a:avLst/>
            </a:prstGeom>
            <a:noFill/>
            <a:ln w="9525">
              <a:noFill/>
              <a:miter lim="800000"/>
            </a:ln>
          </p:spPr>
          <p:txBody>
            <a:bodyPr>
              <a:spAutoFit/>
            </a:bodyPr>
            <a:lstStyle/>
            <a:p>
              <a:pPr>
                <a:lnSpc>
                  <a:spcPct val="120000"/>
                </a:lnSpc>
              </a:pPr>
              <a:r>
                <a:rPr lang="zh-CN" altLang="en-US" sz="3200" b="1" dirty="0">
                  <a:solidFill>
                    <a:srgbClr val="333399"/>
                  </a:solidFill>
                  <a:latin typeface="楷体_GB2312"/>
                  <a:ea typeface="楷体_GB2312"/>
                  <a:cs typeface="楷体_GB2312"/>
                </a:rPr>
                <a:t>物质的量浓度</a:t>
              </a:r>
              <a:endParaRPr lang="zh-CN" altLang="en-US" sz="3200" b="1" dirty="0">
                <a:solidFill>
                  <a:srgbClr val="333399"/>
                </a:solidFill>
                <a:latin typeface="楷体_GB2312"/>
                <a:ea typeface="楷体_GB2312"/>
                <a:cs typeface="楷体_GB2312"/>
              </a:endParaRPr>
            </a:p>
            <a:p>
              <a:pPr>
                <a:lnSpc>
                  <a:spcPct val="120000"/>
                </a:lnSpc>
              </a:pPr>
              <a:r>
                <a:rPr lang="zh-CN" altLang="en-US" sz="3200" b="1" dirty="0">
                  <a:solidFill>
                    <a:srgbClr val="CC3300"/>
                  </a:solidFill>
                  <a:latin typeface="楷体_GB2312"/>
                  <a:ea typeface="楷体_GB2312"/>
                  <a:cs typeface="楷体_GB2312"/>
                </a:rPr>
                <a:t>质量摩尔浓度</a:t>
              </a:r>
              <a:endParaRPr lang="zh-CN" altLang="en-US" sz="3200" b="1" dirty="0">
                <a:solidFill>
                  <a:srgbClr val="CC3300"/>
                </a:solidFill>
                <a:latin typeface="楷体_GB2312"/>
                <a:ea typeface="楷体_GB2312"/>
                <a:cs typeface="楷体_GB2312"/>
              </a:endParaRPr>
            </a:p>
            <a:p>
              <a:pPr>
                <a:lnSpc>
                  <a:spcPct val="120000"/>
                </a:lnSpc>
              </a:pPr>
              <a:r>
                <a:rPr lang="zh-CN" altLang="en-US" sz="3200" b="1" dirty="0">
                  <a:solidFill>
                    <a:srgbClr val="333399"/>
                  </a:solidFill>
                  <a:latin typeface="楷体_GB2312"/>
                  <a:ea typeface="楷体_GB2312"/>
                  <a:cs typeface="楷体_GB2312"/>
                </a:rPr>
                <a:t>摩尔分数</a:t>
              </a:r>
              <a:endParaRPr lang="zh-CN" altLang="en-US" sz="3200" b="1" dirty="0">
                <a:solidFill>
                  <a:srgbClr val="333399"/>
                </a:solidFill>
                <a:latin typeface="楷体_GB2312"/>
                <a:ea typeface="楷体_GB2312"/>
                <a:cs typeface="楷体_GB2312"/>
              </a:endParaRPr>
            </a:p>
            <a:p>
              <a:pPr>
                <a:lnSpc>
                  <a:spcPct val="120000"/>
                </a:lnSpc>
              </a:pPr>
              <a:r>
                <a:rPr lang="zh-CN" altLang="en-US" sz="3200" b="1" dirty="0">
                  <a:solidFill>
                    <a:srgbClr val="333399"/>
                  </a:solidFill>
                  <a:latin typeface="楷体_GB2312"/>
                  <a:ea typeface="楷体_GB2312"/>
                  <a:cs typeface="楷体_GB2312"/>
                </a:rPr>
                <a:t>质量分数</a:t>
              </a:r>
              <a:endParaRPr lang="zh-CN" altLang="en-US" sz="3200" b="1" dirty="0">
                <a:solidFill>
                  <a:srgbClr val="333399"/>
                </a:solidFill>
                <a:latin typeface="楷体_GB2312"/>
                <a:ea typeface="楷体_GB2312"/>
                <a:cs typeface="楷体_GB2312"/>
              </a:endParaRPr>
            </a:p>
            <a:p>
              <a:pPr>
                <a:lnSpc>
                  <a:spcPct val="120000"/>
                </a:lnSpc>
              </a:pPr>
              <a:r>
                <a:rPr lang="zh-CN" altLang="en-US" sz="3200" b="1" dirty="0">
                  <a:solidFill>
                    <a:srgbClr val="333399"/>
                  </a:solidFill>
                  <a:latin typeface="楷体_GB2312"/>
                  <a:ea typeface="楷体_GB2312"/>
                  <a:cs typeface="楷体_GB2312"/>
                </a:rPr>
                <a:t>质量浓度</a:t>
              </a:r>
              <a:endParaRPr lang="zh-CN" altLang="en-US" sz="3200" b="1" dirty="0">
                <a:solidFill>
                  <a:srgbClr val="333399"/>
                </a:solidFill>
                <a:latin typeface="楷体_GB2312"/>
                <a:ea typeface="楷体_GB2312"/>
                <a:cs typeface="楷体_GB2312"/>
              </a:endParaRPr>
            </a:p>
          </p:txBody>
        </p:sp>
        <p:sp>
          <p:nvSpPr>
            <p:cNvPr id="60425" name="Rectangle 6"/>
            <p:cNvSpPr>
              <a:spLocks noChangeArrowheads="1"/>
            </p:cNvSpPr>
            <p:nvPr/>
          </p:nvSpPr>
          <p:spPr bwMode="auto">
            <a:xfrm>
              <a:off x="431" y="2622"/>
              <a:ext cx="1673" cy="672"/>
            </a:xfrm>
            <a:prstGeom prst="rect">
              <a:avLst/>
            </a:prstGeom>
            <a:noFill/>
            <a:ln w="9525">
              <a:noFill/>
              <a:miter lim="800000"/>
            </a:ln>
          </p:spPr>
          <p:txBody>
            <a:bodyPr>
              <a:spAutoFit/>
            </a:bodyPr>
            <a:lstStyle/>
            <a:p>
              <a:r>
                <a:rPr lang="zh-CN" altLang="en-US" sz="3200" b="1">
                  <a:solidFill>
                    <a:srgbClr val="990033"/>
                  </a:solidFill>
                  <a:latin typeface="楷体_GB2312"/>
                  <a:ea typeface="楷体_GB2312"/>
                  <a:cs typeface="楷体_GB2312"/>
                </a:rPr>
                <a:t>常用的组成</a:t>
              </a:r>
              <a:endParaRPr lang="zh-CN" altLang="en-US" sz="3200" b="1">
                <a:solidFill>
                  <a:srgbClr val="990033"/>
                </a:solidFill>
                <a:latin typeface="楷体_GB2312"/>
                <a:ea typeface="楷体_GB2312"/>
                <a:cs typeface="楷体_GB2312"/>
              </a:endParaRPr>
            </a:p>
            <a:p>
              <a:r>
                <a:rPr lang="zh-CN" altLang="en-US" sz="3200" b="1">
                  <a:solidFill>
                    <a:srgbClr val="990033"/>
                  </a:solidFill>
                  <a:latin typeface="楷体_GB2312"/>
                  <a:ea typeface="楷体_GB2312"/>
                  <a:cs typeface="楷体_GB2312"/>
                </a:rPr>
                <a:t>标度表示法</a:t>
              </a:r>
              <a:endParaRPr lang="zh-CN" altLang="en-US" sz="3200" b="1">
                <a:solidFill>
                  <a:srgbClr val="990033"/>
                </a:solidFill>
                <a:latin typeface="楷体_GB2312"/>
                <a:ea typeface="楷体_GB2312"/>
                <a:cs typeface="楷体_GB2312"/>
              </a:endParaRPr>
            </a:p>
          </p:txBody>
        </p:sp>
        <p:sp>
          <p:nvSpPr>
            <p:cNvPr id="60426" name="AutoShape 7"/>
            <p:cNvSpPr/>
            <p:nvPr/>
          </p:nvSpPr>
          <p:spPr bwMode="auto">
            <a:xfrm>
              <a:off x="1973" y="2387"/>
              <a:ext cx="181" cy="1497"/>
            </a:xfrm>
            <a:prstGeom prst="leftBrace">
              <a:avLst>
                <a:gd name="adj1" fmla="val 68923"/>
                <a:gd name="adj2" fmla="val 50000"/>
              </a:avLst>
            </a:prstGeom>
            <a:noFill/>
            <a:ln w="9525">
              <a:solidFill>
                <a:schemeClr val="tx1"/>
              </a:solidFill>
              <a:round/>
            </a:ln>
          </p:spPr>
          <p:txBody>
            <a:bodyPr anchor="ctr">
              <a:spAutoFit/>
            </a:bodyPr>
            <a:lstStyle/>
            <a:p>
              <a:endParaRPr lang="zh-CN" altLang="en-US"/>
            </a:p>
          </p:txBody>
        </p:sp>
      </p:grpSp>
      <p:sp>
        <p:nvSpPr>
          <p:cNvPr id="35845" name="Rectangle 8"/>
          <p:cNvSpPr>
            <a:spLocks noGrp="1" noChangeArrowheads="1"/>
          </p:cNvSpPr>
          <p:nvPr>
            <p:ph type="title"/>
          </p:nvPr>
        </p:nvSpPr>
        <p:spPr>
          <a:xfrm>
            <a:off x="714375" y="-214313"/>
            <a:ext cx="7772400" cy="1143001"/>
          </a:xfrm>
        </p:spPr>
        <p:txBody>
          <a:bodyPr>
            <a:noAutofit/>
          </a:bodyPr>
          <a:lstStyle/>
          <a:p>
            <a:pPr eaLnBrk="1" fontAlgn="auto" hangingPunct="1">
              <a:spcAft>
                <a:spcPts val="0"/>
              </a:spcAft>
              <a:defRPr/>
            </a:pPr>
            <a:r>
              <a:rPr lang="en-US" altLang="zh-CN" sz="4000" b="1" dirty="0" smtClean="0">
                <a:solidFill>
                  <a:schemeClr val="tx1"/>
                </a:solidFill>
              </a:rPr>
              <a:t>§</a:t>
            </a:r>
            <a:r>
              <a:rPr lang="en-US" altLang="zh-CN" sz="4000" b="1" dirty="0" smtClean="0">
                <a:solidFill>
                  <a:schemeClr val="tx1"/>
                </a:solidFill>
                <a:latin typeface="Times New Roman" panose="02020603050405020304" pitchFamily="18" charset="0"/>
                <a:cs typeface="Times New Roman" panose="02020603050405020304" pitchFamily="18" charset="0"/>
              </a:rPr>
              <a:t>1.3 </a:t>
            </a:r>
            <a:r>
              <a:rPr lang="en-US" altLang="zh-CN" sz="4000" b="1" dirty="0" smtClean="0">
                <a:solidFill>
                  <a:schemeClr val="tx1"/>
                </a:solidFill>
              </a:rPr>
              <a:t> </a:t>
            </a:r>
            <a:r>
              <a:rPr lang="zh-CN" altLang="en-US" sz="4000" b="1" dirty="0" smtClean="0">
                <a:solidFill>
                  <a:schemeClr val="tx1"/>
                </a:solidFill>
              </a:rPr>
              <a:t>溶液的组成标度</a:t>
            </a:r>
            <a:r>
              <a:rPr lang="zh-CN" altLang="en-US" sz="4000" dirty="0" smtClean="0"/>
              <a:t> </a:t>
            </a:r>
            <a:endParaRPr lang="en-US" altLang="zh-CN" sz="4000" b="1" dirty="0" smtClean="0">
              <a:solidFill>
                <a:schemeClr val="tx1"/>
              </a:solidFill>
            </a:endParaRPr>
          </a:p>
        </p:txBody>
      </p:sp>
      <p:sp>
        <p:nvSpPr>
          <p:cNvPr id="60422" name="灯片编号占位符 8"/>
          <p:cNvSpPr txBox="1">
            <a:spLocks noGrp="1"/>
          </p:cNvSpPr>
          <p:nvPr/>
        </p:nvSpPr>
        <p:spPr bwMode="auto">
          <a:xfrm>
            <a:off x="8129588" y="5734050"/>
            <a:ext cx="609600" cy="520700"/>
          </a:xfrm>
          <a:prstGeom prst="rect">
            <a:avLst/>
          </a:prstGeom>
          <a:noFill/>
          <a:ln w="9525">
            <a:noFill/>
            <a:miter lim="800000"/>
          </a:ln>
        </p:spPr>
        <p:txBody>
          <a:bodyPr anchor="ctr"/>
          <a:lstStyle/>
          <a:p>
            <a:pPr algn="ctr"/>
            <a:fld id="{EE15B419-24DA-4BA3-9F5A-88E232448F81}" type="slidenum">
              <a:rPr kumimoji="0" lang="zh-CN" altLang="en-US" sz="1400" b="1">
                <a:solidFill>
                  <a:srgbClr val="FFFFFF"/>
                </a:solidFill>
              </a:rPr>
            </a:fld>
            <a:endParaRPr kumimoji="0" lang="en-US" altLang="zh-CN" sz="1400" b="1">
              <a:solidFill>
                <a:srgbClr val="FFFFFF"/>
              </a:solidFill>
            </a:endParaRPr>
          </a:p>
        </p:txBody>
      </p:sp>
      <p:pic>
        <p:nvPicPr>
          <p:cNvPr id="60423" name="Picture 9" descr="13"/>
          <p:cNvPicPr>
            <a:picLocks noChangeAspect="1" noChangeArrowheads="1"/>
          </p:cNvPicPr>
          <p:nvPr/>
        </p:nvPicPr>
        <p:blipFill>
          <a:blip r:embed="rId1"/>
          <a:srcRect b="16328"/>
          <a:stretch>
            <a:fillRect/>
          </a:stretch>
        </p:blipFill>
        <p:spPr bwMode="auto">
          <a:xfrm>
            <a:off x="6357938" y="4357688"/>
            <a:ext cx="1839912" cy="22733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8371"/>
                                        </p:tgtEl>
                                        <p:attrNameLst>
                                          <p:attrName>style.visibility</p:attrName>
                                        </p:attrNameLst>
                                      </p:cBhvr>
                                      <p:to>
                                        <p:strVal val="visible"/>
                                      </p:to>
                                    </p:set>
                                    <p:anim calcmode="lin" valueType="num">
                                      <p:cBhvr additive="base">
                                        <p:cTn id="7" dur="500" fill="hold"/>
                                        <p:tgtEl>
                                          <p:spTgt spid="58371"/>
                                        </p:tgtEl>
                                        <p:attrNameLst>
                                          <p:attrName>ppt_x</p:attrName>
                                        </p:attrNameLst>
                                      </p:cBhvr>
                                      <p:tavLst>
                                        <p:tav tm="0">
                                          <p:val>
                                            <p:strVal val="0-#ppt_w/2"/>
                                          </p:val>
                                        </p:tav>
                                        <p:tav tm="100000">
                                          <p:val>
                                            <p:strVal val="#ppt_x"/>
                                          </p:val>
                                        </p:tav>
                                      </p:tavLst>
                                    </p:anim>
                                    <p:anim calcmode="lin" valueType="num">
                                      <p:cBhvr additive="base">
                                        <p:cTn id="8" dur="500" fill="hold"/>
                                        <p:tgtEl>
                                          <p:spTgt spid="5837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808E01FC-3E56-42BA-B042-455FFA6E6188}"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89091" name="Rectangle 3"/>
          <p:cNvSpPr>
            <a:spLocks noGrp="1" noChangeArrowheads="1"/>
          </p:cNvSpPr>
          <p:nvPr>
            <p:ph sz="quarter" idx="1"/>
          </p:nvPr>
        </p:nvSpPr>
        <p:spPr>
          <a:xfrm>
            <a:off x="323850" y="285750"/>
            <a:ext cx="8496300" cy="6238875"/>
          </a:xfrm>
        </p:spPr>
        <p:txBody>
          <a:bodyPr/>
          <a:lstStyle/>
          <a:p>
            <a:pPr eaLnBrk="1" hangingPunct="1">
              <a:buClr>
                <a:srgbClr val="660066"/>
              </a:buClr>
              <a:buFont typeface="Wingdings" panose="05000000000000000000" pitchFamily="2" charset="2"/>
              <a:buChar char="u"/>
            </a:pPr>
            <a:r>
              <a:rPr lang="zh-CN" altLang="en-US" sz="3600" b="1" dirty="0" smtClean="0">
                <a:ea typeface="楷体_GB2312"/>
                <a:cs typeface="楷体_GB2312"/>
              </a:rPr>
              <a:t>一、物质的量和物质的量浓度</a:t>
            </a:r>
            <a:endParaRPr lang="zh-CN" altLang="en-US" sz="3600" b="1" dirty="0" smtClean="0">
              <a:ea typeface="楷体_GB2312"/>
              <a:cs typeface="楷体_GB2312"/>
            </a:endParaRPr>
          </a:p>
          <a:p>
            <a:pPr eaLnBrk="1" hangingPunct="1">
              <a:lnSpc>
                <a:spcPct val="110000"/>
              </a:lnSpc>
              <a:buFont typeface="Wingdings" panose="05000000000000000000" pitchFamily="2" charset="2"/>
              <a:buNone/>
            </a:pPr>
            <a:r>
              <a:rPr lang="zh-CN" altLang="en-US" b="1" dirty="0" smtClean="0"/>
              <a:t>  </a:t>
            </a:r>
            <a:r>
              <a:rPr lang="en-US" altLang="zh-CN" sz="3600" b="1" dirty="0" smtClean="0">
                <a:latin typeface="楷体_GB2312"/>
                <a:ea typeface="楷体_GB2312"/>
                <a:cs typeface="楷体_GB2312"/>
              </a:rPr>
              <a:t>1.</a:t>
            </a:r>
            <a:r>
              <a:rPr lang="zh-CN" altLang="en-US" sz="3600" b="1" dirty="0" smtClean="0">
                <a:latin typeface="楷体_GB2312"/>
                <a:ea typeface="楷体_GB2312"/>
                <a:cs typeface="楷体_GB2312"/>
              </a:rPr>
              <a:t>物质的量</a:t>
            </a:r>
            <a:r>
              <a:rPr lang="en-US" altLang="zh-CN" sz="3600" b="1" dirty="0" smtClean="0"/>
              <a:t>(</a:t>
            </a:r>
            <a:r>
              <a:rPr lang="en-US" altLang="zh-CN" sz="3600" b="1" dirty="0" smtClean="0">
                <a:latin typeface="Times New Roman" panose="02020603050405020304" pitchFamily="18" charset="0"/>
                <a:cs typeface="Times New Roman" panose="02020603050405020304" pitchFamily="18" charset="0"/>
              </a:rPr>
              <a:t>amount of substance</a:t>
            </a:r>
            <a:r>
              <a:rPr lang="en-US" altLang="zh-CN" sz="3600" b="1" dirty="0" smtClean="0"/>
              <a:t>) </a:t>
            </a:r>
            <a:endParaRPr lang="en-US" altLang="zh-CN" sz="3600" dirty="0" smtClean="0"/>
          </a:p>
          <a:p>
            <a:pPr eaLnBrk="1" hangingPunct="1">
              <a:lnSpc>
                <a:spcPct val="110000"/>
              </a:lnSpc>
            </a:pPr>
            <a:r>
              <a:rPr lang="zh-CN" altLang="en-US" sz="3600" b="1" dirty="0" smtClean="0">
                <a:ea typeface="楷体_GB2312"/>
                <a:cs typeface="楷体_GB2312"/>
              </a:rPr>
              <a:t>定义：表示物质数量的基本物理量</a:t>
            </a:r>
            <a:r>
              <a:rPr lang="zh-CN" altLang="en-US" sz="3600" b="1" dirty="0" smtClean="0"/>
              <a:t> </a:t>
            </a:r>
            <a:endParaRPr lang="zh-CN" altLang="en-US" sz="3600" dirty="0" smtClean="0"/>
          </a:p>
          <a:p>
            <a:pPr eaLnBrk="1" hangingPunct="1">
              <a:lnSpc>
                <a:spcPct val="110000"/>
              </a:lnSpc>
            </a:pPr>
            <a:r>
              <a:rPr lang="zh-CN" altLang="en-US" sz="3600" b="1" dirty="0" smtClean="0">
                <a:ea typeface="楷体_GB2312"/>
                <a:cs typeface="楷体_GB2312"/>
              </a:rPr>
              <a:t>符号</a:t>
            </a:r>
            <a:r>
              <a:rPr lang="en-US" altLang="zh-CN" sz="3600" b="1" dirty="0" smtClean="0"/>
              <a:t>: </a:t>
            </a:r>
            <a:r>
              <a:rPr lang="en-US" altLang="zh-CN" sz="3600" b="1" i="1" dirty="0" err="1" smtClean="0"/>
              <a:t>n</a:t>
            </a:r>
            <a:r>
              <a:rPr lang="en-US" altLang="zh-CN" sz="3600" b="1" baseline="-25000" dirty="0" err="1" smtClean="0"/>
              <a:t>B</a:t>
            </a:r>
            <a:r>
              <a:rPr lang="en-US" altLang="zh-CN" sz="3600" b="1" baseline="-25000" dirty="0" smtClean="0"/>
              <a:t> </a:t>
            </a:r>
            <a:r>
              <a:rPr lang="en-US" altLang="zh-CN" sz="3600" b="1" dirty="0" smtClean="0"/>
              <a:t> </a:t>
            </a:r>
            <a:endParaRPr lang="en-US" altLang="zh-CN" sz="3600" dirty="0" smtClean="0"/>
          </a:p>
          <a:p>
            <a:pPr eaLnBrk="1" hangingPunct="1">
              <a:lnSpc>
                <a:spcPct val="110000"/>
              </a:lnSpc>
            </a:pPr>
            <a:r>
              <a:rPr lang="zh-CN" altLang="en-US" sz="3600" b="1" dirty="0" smtClean="0">
                <a:ea typeface="楷体_GB2312"/>
                <a:cs typeface="楷体_GB2312"/>
              </a:rPr>
              <a:t>单位</a:t>
            </a:r>
            <a:r>
              <a:rPr lang="en-US" altLang="zh-CN" sz="3600" b="1" dirty="0" smtClean="0"/>
              <a:t>: </a:t>
            </a:r>
            <a:r>
              <a:rPr lang="en-US" altLang="zh-CN" sz="3600" b="1" dirty="0" err="1" smtClean="0"/>
              <a:t>mol</a:t>
            </a:r>
            <a:r>
              <a:rPr lang="en-US" altLang="zh-CN" sz="3600" b="1" dirty="0" smtClean="0"/>
              <a:t> </a:t>
            </a:r>
            <a:endParaRPr lang="en-US" altLang="zh-CN" sz="3600" b="1" dirty="0" smtClean="0"/>
          </a:p>
          <a:p>
            <a:pPr eaLnBrk="1" hangingPunct="1">
              <a:lnSpc>
                <a:spcPct val="110000"/>
              </a:lnSpc>
            </a:pPr>
            <a:endParaRPr lang="en-US" altLang="zh-CN" sz="3600" dirty="0" smtClean="0"/>
          </a:p>
        </p:txBody>
      </p:sp>
      <p:sp>
        <p:nvSpPr>
          <p:cNvPr id="5125" name="灯片编号占位符 2"/>
          <p:cNvSpPr txBox="1">
            <a:spLocks noGrp="1"/>
          </p:cNvSpPr>
          <p:nvPr/>
        </p:nvSpPr>
        <p:spPr bwMode="auto">
          <a:xfrm>
            <a:off x="8129588" y="5734050"/>
            <a:ext cx="609600" cy="520700"/>
          </a:xfrm>
          <a:prstGeom prst="rect">
            <a:avLst/>
          </a:prstGeom>
          <a:noFill/>
          <a:ln w="9525">
            <a:noFill/>
            <a:miter lim="800000"/>
          </a:ln>
        </p:spPr>
        <p:txBody>
          <a:bodyPr anchor="ctr"/>
          <a:lstStyle/>
          <a:p>
            <a:pPr algn="ctr"/>
            <a:fld id="{88F98E0C-A79E-4425-B2B1-2D6FEAC82B65}" type="slidenum">
              <a:rPr kumimoji="0" lang="zh-CN" altLang="en-US" sz="1400" b="1">
                <a:solidFill>
                  <a:srgbClr val="FFFFFF"/>
                </a:solidFill>
              </a:rPr>
            </a:fld>
            <a:endParaRPr kumimoji="0" lang="en-US" altLang="zh-CN" sz="1400" b="1">
              <a:solidFill>
                <a:srgbClr val="FFFFFF"/>
              </a:solidFill>
            </a:endParaRPr>
          </a:p>
        </p:txBody>
      </p:sp>
      <p:grpSp>
        <p:nvGrpSpPr>
          <p:cNvPr id="2" name="Group 10"/>
          <p:cNvGrpSpPr/>
          <p:nvPr/>
        </p:nvGrpSpPr>
        <p:grpSpPr bwMode="auto">
          <a:xfrm>
            <a:off x="428625" y="3929063"/>
            <a:ext cx="8280400" cy="2414587"/>
            <a:chOff x="431" y="2251"/>
            <a:chExt cx="5216" cy="1521"/>
          </a:xfrm>
        </p:grpSpPr>
        <p:graphicFrame>
          <p:nvGraphicFramePr>
            <p:cNvPr id="5122" name="Object 5"/>
            <p:cNvGraphicFramePr>
              <a:graphicFrameLocks noChangeAspect="1"/>
            </p:cNvGraphicFramePr>
            <p:nvPr/>
          </p:nvGraphicFramePr>
          <p:xfrm>
            <a:off x="2110" y="2944"/>
            <a:ext cx="964" cy="828"/>
          </p:xfrm>
          <a:graphic>
            <a:graphicData uri="http://schemas.openxmlformats.org/presentationml/2006/ole">
              <mc:AlternateContent xmlns:mc="http://schemas.openxmlformats.org/markup-compatibility/2006">
                <mc:Choice xmlns:v="urn:schemas-microsoft-com:vml" Requires="v">
                  <p:oleObj spid="_x0000_s5152" name="公式" r:id="rId1" imgW="457200" imgH="393700" progId="Equation.3">
                    <p:embed/>
                  </p:oleObj>
                </mc:Choice>
                <mc:Fallback>
                  <p:oleObj name="公式" r:id="rId1" imgW="457200" imgH="393700" progId="Equation.3">
                    <p:embed/>
                    <p:pic>
                      <p:nvPicPr>
                        <p:cNvPr id="0" name="Picture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0" y="2944"/>
                          <a:ext cx="964" cy="8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7" name="Rectangle 12"/>
            <p:cNvSpPr>
              <a:spLocks noChangeArrowheads="1"/>
            </p:cNvSpPr>
            <p:nvPr/>
          </p:nvSpPr>
          <p:spPr bwMode="auto">
            <a:xfrm>
              <a:off x="431" y="2251"/>
              <a:ext cx="5216" cy="672"/>
            </a:xfrm>
            <a:prstGeom prst="rect">
              <a:avLst/>
            </a:prstGeom>
            <a:noFill/>
            <a:ln w="9525">
              <a:noFill/>
              <a:miter lim="800000"/>
            </a:ln>
          </p:spPr>
          <p:txBody>
            <a:bodyPr>
              <a:spAutoFit/>
            </a:bodyPr>
            <a:lstStyle/>
            <a:p>
              <a:pPr>
                <a:buFontTx/>
                <a:buBlip>
                  <a:blip r:embed="rId3"/>
                </a:buBlip>
              </a:pPr>
              <a:r>
                <a:rPr lang="zh-CN" altLang="en-US" sz="3200" b="1">
                  <a:ea typeface="楷体_GB2312"/>
                  <a:cs typeface="楷体_GB2312"/>
                </a:rPr>
                <a:t>物质的质量</a:t>
              </a:r>
              <a:r>
                <a:rPr lang="en-US" altLang="zh-CN" sz="3200" b="1" i="1">
                  <a:ea typeface="楷体_GB2312"/>
                  <a:cs typeface="楷体_GB2312"/>
                </a:rPr>
                <a:t>m</a:t>
              </a:r>
              <a:r>
                <a:rPr lang="zh-CN" altLang="en-US" sz="3200" b="1">
                  <a:ea typeface="楷体_GB2312"/>
                  <a:cs typeface="楷体_GB2312"/>
                </a:rPr>
                <a:t>，摩尔质量（式量）</a:t>
              </a:r>
              <a:r>
                <a:rPr lang="en-US" altLang="zh-CN" sz="3200" b="1" i="1">
                  <a:ea typeface="楷体_GB2312"/>
                  <a:cs typeface="楷体_GB2312"/>
                </a:rPr>
                <a:t>M</a:t>
              </a:r>
              <a:r>
                <a:rPr lang="zh-CN" altLang="en-US" sz="3200" b="1">
                  <a:ea typeface="楷体_GB2312"/>
                  <a:cs typeface="楷体_GB2312"/>
                </a:rPr>
                <a:t>，物质的量</a:t>
              </a:r>
              <a:r>
                <a:rPr lang="en-US" altLang="zh-CN" sz="3200" b="1" i="1">
                  <a:ea typeface="楷体_GB2312"/>
                  <a:cs typeface="楷体_GB2312"/>
                </a:rPr>
                <a:t>n</a:t>
              </a:r>
              <a:r>
                <a:rPr lang="zh-CN" altLang="en-US" sz="3200" b="1">
                  <a:ea typeface="楷体_GB2312"/>
                  <a:cs typeface="楷体_GB2312"/>
                </a:rPr>
                <a:t>之间关系：</a:t>
              </a:r>
              <a:endParaRPr lang="zh-CN" altLang="en-US" sz="3200" b="1">
                <a:ea typeface="楷体_GB2312"/>
                <a:cs typeface="楷体_GB231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 calcmode="lin" valueType="num">
                                      <p:cBhvr additive="base">
                                        <p:cTn id="7" dur="500" fill="hold"/>
                                        <p:tgtEl>
                                          <p:spTgt spid="890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90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9091">
                                            <p:txEl>
                                              <p:pRg st="1" end="1"/>
                                            </p:txEl>
                                          </p:spTgt>
                                        </p:tgtEl>
                                        <p:attrNameLst>
                                          <p:attrName>style.visibility</p:attrName>
                                        </p:attrNameLst>
                                      </p:cBhvr>
                                      <p:to>
                                        <p:strVal val="visible"/>
                                      </p:to>
                                    </p:set>
                                    <p:anim calcmode="lin" valueType="num">
                                      <p:cBhvr additive="base">
                                        <p:cTn id="13" dur="500" fill="hold"/>
                                        <p:tgtEl>
                                          <p:spTgt spid="890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90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9091">
                                            <p:txEl>
                                              <p:pRg st="2" end="2"/>
                                            </p:txEl>
                                          </p:spTgt>
                                        </p:tgtEl>
                                        <p:attrNameLst>
                                          <p:attrName>style.visibility</p:attrName>
                                        </p:attrNameLst>
                                      </p:cBhvr>
                                      <p:to>
                                        <p:strVal val="visible"/>
                                      </p:to>
                                    </p:set>
                                    <p:anim calcmode="lin" valueType="num">
                                      <p:cBhvr additive="base">
                                        <p:cTn id="19" dur="500" fill="hold"/>
                                        <p:tgtEl>
                                          <p:spTgt spid="8909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90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9091">
                                            <p:txEl>
                                              <p:pRg st="3" end="3"/>
                                            </p:txEl>
                                          </p:spTgt>
                                        </p:tgtEl>
                                        <p:attrNameLst>
                                          <p:attrName>style.visibility</p:attrName>
                                        </p:attrNameLst>
                                      </p:cBhvr>
                                      <p:to>
                                        <p:strVal val="visible"/>
                                      </p:to>
                                    </p:set>
                                    <p:anim calcmode="lin" valueType="num">
                                      <p:cBhvr additive="base">
                                        <p:cTn id="25" dur="500" fill="hold"/>
                                        <p:tgtEl>
                                          <p:spTgt spid="8909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909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9091">
                                            <p:txEl>
                                              <p:pRg st="4" end="4"/>
                                            </p:txEl>
                                          </p:spTgt>
                                        </p:tgtEl>
                                        <p:attrNameLst>
                                          <p:attrName>style.visibility</p:attrName>
                                        </p:attrNameLst>
                                      </p:cBhvr>
                                      <p:to>
                                        <p:strVal val="visible"/>
                                      </p:to>
                                    </p:set>
                                    <p:anim calcmode="lin" valueType="num">
                                      <p:cBhvr additive="base">
                                        <p:cTn id="31" dur="500" fill="hold"/>
                                        <p:tgtEl>
                                          <p:spTgt spid="8909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909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356BB35C-5125-491A-8128-E049BDE267F5}"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65538" name="Rectangle 2"/>
          <p:cNvSpPr>
            <a:spLocks noGrp="1" noChangeArrowheads="1"/>
          </p:cNvSpPr>
          <p:nvPr>
            <p:ph type="body" idx="1"/>
          </p:nvPr>
        </p:nvSpPr>
        <p:spPr>
          <a:xfrm>
            <a:off x="214313" y="1000125"/>
            <a:ext cx="8713787" cy="4929188"/>
          </a:xfrm>
        </p:spPr>
        <p:txBody>
          <a:bodyPr/>
          <a:lstStyle/>
          <a:p>
            <a:pPr marL="609600" indent="-609600">
              <a:buClr>
                <a:srgbClr val="CC0000"/>
              </a:buClr>
              <a:buSzPct val="115000"/>
              <a:buFont typeface="Wingdings" panose="05000000000000000000" pitchFamily="2" charset="2"/>
              <a:buNone/>
            </a:pPr>
            <a:r>
              <a:rPr lang="zh-CN" altLang="en-US" sz="3200" b="1" smtClean="0">
                <a:latin typeface="楷体_GB2312"/>
                <a:ea typeface="楷体_GB2312"/>
                <a:cs typeface="楷体_GB2312"/>
              </a:rPr>
              <a:t>使用物质的量及单位摩尔时必须表明</a:t>
            </a:r>
            <a:r>
              <a:rPr lang="zh-CN" altLang="en-US" sz="3200" b="1" u="sng" smtClean="0">
                <a:solidFill>
                  <a:srgbClr val="FF0000"/>
                </a:solidFill>
                <a:latin typeface="楷体_GB2312"/>
                <a:ea typeface="楷体_GB2312"/>
                <a:cs typeface="楷体_GB2312"/>
              </a:rPr>
              <a:t>基本单元</a:t>
            </a:r>
            <a:endParaRPr lang="zh-CN" altLang="en-US" sz="3200" b="1" u="sng" smtClean="0">
              <a:solidFill>
                <a:srgbClr val="FF0000"/>
              </a:solidFill>
              <a:latin typeface="楷体_GB2312"/>
              <a:ea typeface="楷体_GB2312"/>
              <a:cs typeface="楷体_GB2312"/>
            </a:endParaRPr>
          </a:p>
        </p:txBody>
      </p:sp>
      <p:sp>
        <p:nvSpPr>
          <p:cNvPr id="65539" name="WordArt 4"/>
          <p:cNvSpPr>
            <a:spLocks noChangeArrowheads="1" noChangeShapeType="1" noTextEdit="1"/>
          </p:cNvSpPr>
          <p:nvPr/>
        </p:nvSpPr>
        <p:spPr bwMode="auto">
          <a:xfrm>
            <a:off x="357188" y="214313"/>
            <a:ext cx="1584325" cy="792162"/>
          </a:xfrm>
          <a:prstGeom prst="rect">
            <a:avLst/>
          </a:prstGeom>
        </p:spPr>
        <p:txBody>
          <a:bodyPr wrap="none" fromWordArt="1">
            <a:prstTxWarp prst="textSlantUp">
              <a:avLst>
                <a:gd name="adj" fmla="val 32056"/>
              </a:avLst>
            </a:prstTxWarp>
          </a:bodyPr>
          <a:lstStyle/>
          <a:p>
            <a:pPr algn="ctr"/>
            <a:r>
              <a:rPr lang="zh-CN" altLang="en-US" sz="3200" b="1" i="1" kern="10">
                <a:ln w="9525">
                  <a:solidFill>
                    <a:srgbClr val="CC99FF"/>
                  </a:solidFill>
                  <a:rou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宋体" panose="02010600030101010101" pitchFamily="2" charset="-122"/>
                <a:ea typeface="宋体" panose="02010600030101010101" pitchFamily="2" charset="-122"/>
              </a:rPr>
              <a:t>注意：</a:t>
            </a:r>
            <a:endParaRPr lang="zh-CN" altLang="en-US" sz="3200" b="1" i="1" kern="10">
              <a:ln w="9525">
                <a:solidFill>
                  <a:srgbClr val="CC99FF"/>
                </a:solidFill>
                <a:rou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宋体" panose="02010600030101010101" pitchFamily="2" charset="-122"/>
              <a:ea typeface="宋体" panose="02010600030101010101" pitchFamily="2" charset="-122"/>
            </a:endParaRPr>
          </a:p>
        </p:txBody>
      </p:sp>
      <p:sp>
        <p:nvSpPr>
          <p:cNvPr id="65540" name="Rectangle 7"/>
          <p:cNvSpPr>
            <a:spLocks noChangeArrowheads="1"/>
          </p:cNvSpPr>
          <p:nvPr/>
        </p:nvSpPr>
        <p:spPr bwMode="auto">
          <a:xfrm>
            <a:off x="0" y="2000250"/>
            <a:ext cx="8856663" cy="1163638"/>
          </a:xfrm>
          <a:prstGeom prst="rect">
            <a:avLst/>
          </a:prstGeom>
          <a:noFill/>
          <a:ln w="9525">
            <a:noFill/>
            <a:miter lim="800000"/>
          </a:ln>
        </p:spPr>
        <p:txBody>
          <a:bodyPr>
            <a:spAutoFit/>
          </a:bodyPr>
          <a:lstStyle/>
          <a:p>
            <a:pPr>
              <a:spcBef>
                <a:spcPct val="20000"/>
              </a:spcBef>
              <a:buClr>
                <a:schemeClr val="folHlink"/>
              </a:buClr>
              <a:buSzPct val="60000"/>
              <a:buFont typeface="Wingdings" panose="05000000000000000000" pitchFamily="2" charset="2"/>
              <a:buChar char="n"/>
            </a:pPr>
            <a:r>
              <a:rPr lang="zh-CN" altLang="en-US" sz="3200" b="1" u="sng">
                <a:solidFill>
                  <a:srgbClr val="FF0000"/>
                </a:solidFill>
                <a:latin typeface="楷体_GB2312"/>
                <a:ea typeface="楷体_GB2312"/>
                <a:cs typeface="楷体_GB2312"/>
              </a:rPr>
              <a:t>基本单元的</a:t>
            </a:r>
            <a:r>
              <a:rPr lang="zh-CN" altLang="en-US" sz="3200" b="1" u="sng">
                <a:latin typeface="楷体_GB2312"/>
                <a:ea typeface="楷体_GB2312"/>
                <a:cs typeface="楷体_GB2312"/>
              </a:rPr>
              <a:t>含义</a:t>
            </a:r>
            <a:r>
              <a:rPr lang="zh-CN" altLang="en-US" sz="3200" b="1">
                <a:latin typeface="楷体_GB2312"/>
                <a:ea typeface="楷体_GB2312"/>
                <a:cs typeface="楷体_GB2312"/>
              </a:rPr>
              <a:t>：是原子、分子、离子、电子</a:t>
            </a:r>
            <a:endParaRPr lang="zh-CN" altLang="en-US" sz="3200" b="1">
              <a:latin typeface="楷体_GB2312"/>
              <a:ea typeface="楷体_GB2312"/>
              <a:cs typeface="楷体_GB2312"/>
            </a:endParaRPr>
          </a:p>
          <a:p>
            <a:pPr>
              <a:spcBef>
                <a:spcPct val="20000"/>
              </a:spcBef>
              <a:buClr>
                <a:schemeClr val="folHlink"/>
              </a:buClr>
              <a:buSzPct val="60000"/>
              <a:buFont typeface="Wingdings" panose="05000000000000000000" pitchFamily="2" charset="2"/>
              <a:buNone/>
            </a:pPr>
            <a:r>
              <a:rPr lang="zh-CN" altLang="en-US" sz="3200" b="1">
                <a:latin typeface="楷体_GB2312"/>
                <a:ea typeface="楷体_GB2312"/>
                <a:cs typeface="楷体_GB2312"/>
              </a:rPr>
              <a:t>及其他粒子，或这些粒子的特定组合。</a:t>
            </a:r>
            <a:r>
              <a:rPr lang="zh-CN" altLang="en-US" sz="3200">
                <a:latin typeface="楷体_GB2312"/>
                <a:ea typeface="楷体_GB2312"/>
                <a:cs typeface="楷体_GB2312"/>
              </a:rPr>
              <a:t> </a:t>
            </a:r>
            <a:endParaRPr lang="zh-CN" altLang="en-US" sz="3200">
              <a:latin typeface="楷体_GB2312"/>
              <a:ea typeface="楷体_GB2312"/>
              <a:cs typeface="楷体_GB2312"/>
            </a:endParaRPr>
          </a:p>
        </p:txBody>
      </p:sp>
      <p:sp>
        <p:nvSpPr>
          <p:cNvPr id="65541" name="Rectangle 12"/>
          <p:cNvSpPr>
            <a:spLocks noChangeArrowheads="1"/>
          </p:cNvSpPr>
          <p:nvPr/>
        </p:nvSpPr>
        <p:spPr bwMode="auto">
          <a:xfrm>
            <a:off x="803275" y="3357563"/>
            <a:ext cx="1176338" cy="519112"/>
          </a:xfrm>
          <a:prstGeom prst="rect">
            <a:avLst/>
          </a:prstGeom>
          <a:noFill/>
          <a:ln w="9525">
            <a:noFill/>
            <a:miter lim="800000"/>
          </a:ln>
        </p:spPr>
        <p:txBody>
          <a:bodyPr wrap="none">
            <a:spAutoFit/>
          </a:bodyPr>
          <a:lstStyle/>
          <a:p>
            <a:r>
              <a:rPr lang="en-US" altLang="zh-CN" sz="2800" b="1"/>
              <a:t>H</a:t>
            </a:r>
            <a:r>
              <a:rPr lang="en-US" altLang="zh-CN" sz="2800" b="1" baseline="-25000"/>
              <a:t>2</a:t>
            </a:r>
            <a:r>
              <a:rPr lang="en-US" altLang="zh-CN" sz="2800" b="1"/>
              <a:t>SO</a:t>
            </a:r>
            <a:r>
              <a:rPr lang="en-US" altLang="zh-CN" sz="2800" b="1" baseline="-25000"/>
              <a:t>4</a:t>
            </a:r>
            <a:endParaRPr lang="en-US" altLang="zh-CN" sz="2800" b="1" baseline="-25000"/>
          </a:p>
        </p:txBody>
      </p:sp>
      <p:sp>
        <p:nvSpPr>
          <p:cNvPr id="65542" name="Rectangle 14"/>
          <p:cNvSpPr>
            <a:spLocks noChangeArrowheads="1"/>
          </p:cNvSpPr>
          <p:nvPr/>
        </p:nvSpPr>
        <p:spPr bwMode="auto">
          <a:xfrm>
            <a:off x="2565400" y="3357563"/>
            <a:ext cx="1719263" cy="519112"/>
          </a:xfrm>
          <a:prstGeom prst="rect">
            <a:avLst/>
          </a:prstGeom>
          <a:noFill/>
          <a:ln w="9525">
            <a:noFill/>
            <a:miter lim="800000"/>
          </a:ln>
        </p:spPr>
        <p:txBody>
          <a:bodyPr wrap="none">
            <a:spAutoFit/>
          </a:bodyPr>
          <a:lstStyle/>
          <a:p>
            <a:r>
              <a:rPr lang="en-US" altLang="zh-CN" sz="2800" b="1"/>
              <a:t>1/2 H</a:t>
            </a:r>
            <a:r>
              <a:rPr lang="en-US" altLang="zh-CN" sz="2800" b="1" baseline="-25000"/>
              <a:t>2</a:t>
            </a:r>
            <a:r>
              <a:rPr lang="en-US" altLang="zh-CN" sz="2800" b="1"/>
              <a:t>SO</a:t>
            </a:r>
            <a:r>
              <a:rPr lang="en-US" altLang="zh-CN" sz="2800" b="1" baseline="-25000"/>
              <a:t>4</a:t>
            </a:r>
            <a:endParaRPr lang="en-US" altLang="zh-CN" sz="2800" b="1" baseline="-25000"/>
          </a:p>
        </p:txBody>
      </p:sp>
      <p:sp>
        <p:nvSpPr>
          <p:cNvPr id="65543" name="Rectangle 16"/>
          <p:cNvSpPr>
            <a:spLocks noChangeArrowheads="1"/>
          </p:cNvSpPr>
          <p:nvPr/>
        </p:nvSpPr>
        <p:spPr bwMode="auto">
          <a:xfrm>
            <a:off x="4797425" y="3357563"/>
            <a:ext cx="1358900" cy="519112"/>
          </a:xfrm>
          <a:prstGeom prst="rect">
            <a:avLst/>
          </a:prstGeom>
          <a:noFill/>
          <a:ln w="9525">
            <a:noFill/>
            <a:miter lim="800000"/>
          </a:ln>
        </p:spPr>
        <p:txBody>
          <a:bodyPr wrap="none">
            <a:spAutoFit/>
          </a:bodyPr>
          <a:lstStyle/>
          <a:p>
            <a:r>
              <a:rPr lang="en-US" altLang="zh-CN" sz="2800" b="1"/>
              <a:t>2H</a:t>
            </a:r>
            <a:r>
              <a:rPr lang="en-US" altLang="zh-CN" sz="2800" b="1" baseline="-25000"/>
              <a:t>2</a:t>
            </a:r>
            <a:r>
              <a:rPr lang="en-US" altLang="zh-CN" sz="2800" b="1"/>
              <a:t>+O</a:t>
            </a:r>
            <a:r>
              <a:rPr lang="en-US" altLang="zh-CN" sz="2800" b="1" baseline="-25000"/>
              <a:t>2</a:t>
            </a:r>
            <a:endParaRPr lang="en-US" altLang="zh-CN" sz="2800" b="1" baseline="-25000"/>
          </a:p>
        </p:txBody>
      </p:sp>
      <p:sp>
        <p:nvSpPr>
          <p:cNvPr id="12" name="Rectangle 5"/>
          <p:cNvSpPr>
            <a:spLocks noChangeArrowheads="1"/>
          </p:cNvSpPr>
          <p:nvPr/>
        </p:nvSpPr>
        <p:spPr bwMode="auto">
          <a:xfrm>
            <a:off x="428625" y="4429125"/>
            <a:ext cx="7929563" cy="1570038"/>
          </a:xfrm>
          <a:prstGeom prst="rect">
            <a:avLst/>
          </a:prstGeom>
          <a:noFill/>
          <a:ln w="9525">
            <a:noFill/>
            <a:miter lim="800000"/>
          </a:ln>
        </p:spPr>
        <p:txBody>
          <a:bodyPr>
            <a:spAutoFit/>
          </a:bodyPr>
          <a:lstStyle/>
          <a:p>
            <a:r>
              <a:rPr lang="zh-CN" altLang="en-US" sz="3200" b="1">
                <a:latin typeface="楷体_GB2312"/>
                <a:ea typeface="楷体_GB2312"/>
                <a:cs typeface="楷体_GB2312"/>
              </a:rPr>
              <a:t>基本单元一般应</a:t>
            </a:r>
            <a:r>
              <a:rPr lang="zh-CN" altLang="en-US" sz="3200" b="1">
                <a:solidFill>
                  <a:srgbClr val="333399"/>
                </a:solidFill>
                <a:latin typeface="楷体_GB2312"/>
                <a:ea typeface="楷体_GB2312"/>
                <a:cs typeface="楷体_GB2312"/>
              </a:rPr>
              <a:t>使用物质的化学式或其特定组合式表示，避免使用文字描述</a:t>
            </a:r>
            <a:r>
              <a:rPr lang="zh-CN" altLang="en-US" sz="3200" b="1">
                <a:latin typeface="楷体_GB2312"/>
                <a:ea typeface="楷体_GB2312"/>
                <a:cs typeface="楷体_GB2312"/>
              </a:rPr>
              <a:t>。</a:t>
            </a:r>
            <a:endParaRPr lang="zh-CN" altLang="en-US" sz="3200" b="1">
              <a:latin typeface="楷体_GB2312"/>
              <a:ea typeface="楷体_GB2312"/>
              <a:cs typeface="楷体_GB2312"/>
            </a:endParaRPr>
          </a:p>
          <a:p>
            <a:endParaRPr lang="zh-CN" altLang="en-US" sz="3200" b="1">
              <a:solidFill>
                <a:srgbClr val="0000CC"/>
              </a:solidFill>
              <a:latin typeface="Tahoma" panose="020B0604030504040204" pitchFamily="34" charset="0"/>
              <a:ea typeface="楷体_GB2312"/>
              <a:cs typeface="楷体_GB2312"/>
            </a:endParaRPr>
          </a:p>
        </p:txBody>
      </p:sp>
      <p:sp>
        <p:nvSpPr>
          <p:cNvPr id="65545" name="灯片编号占位符 2"/>
          <p:cNvSpPr txBox="1">
            <a:spLocks noGrp="1"/>
          </p:cNvSpPr>
          <p:nvPr/>
        </p:nvSpPr>
        <p:spPr bwMode="auto">
          <a:xfrm>
            <a:off x="8129588" y="5734050"/>
            <a:ext cx="609600" cy="520700"/>
          </a:xfrm>
          <a:prstGeom prst="rect">
            <a:avLst/>
          </a:prstGeom>
          <a:noFill/>
          <a:ln w="9525">
            <a:noFill/>
            <a:miter lim="800000"/>
          </a:ln>
        </p:spPr>
        <p:txBody>
          <a:bodyPr anchor="ctr"/>
          <a:lstStyle/>
          <a:p>
            <a:pPr algn="ctr"/>
            <a:fld id="{28A45855-1094-4D4C-9476-B73138C9BC44}"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7C4B2B84-3B60-4424-8344-2155E580E06B}"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47108" name="Rectangle 4"/>
          <p:cNvSpPr>
            <a:spLocks noChangeArrowheads="1"/>
          </p:cNvSpPr>
          <p:nvPr/>
        </p:nvSpPr>
        <p:spPr bwMode="auto">
          <a:xfrm>
            <a:off x="714375" y="785813"/>
            <a:ext cx="6696075" cy="579437"/>
          </a:xfrm>
          <a:prstGeom prst="rect">
            <a:avLst/>
          </a:prstGeom>
          <a:noFill/>
          <a:ln w="9525">
            <a:noFill/>
            <a:miter lim="800000"/>
          </a:ln>
        </p:spPr>
        <p:txBody>
          <a:bodyPr>
            <a:spAutoFit/>
          </a:bodyPr>
          <a:lstStyle/>
          <a:p>
            <a:pPr>
              <a:buFontTx/>
              <a:buBlip>
                <a:blip r:embed="rId1"/>
              </a:buBlip>
            </a:pPr>
            <a:r>
              <a:rPr lang="zh-CN" altLang="en-US" sz="3200" b="1" dirty="0">
                <a:latin typeface="Tahoma" panose="020B0604030504040204" pitchFamily="34" charset="0"/>
                <a:ea typeface="楷体_GB2312"/>
                <a:cs typeface="楷体_GB2312"/>
              </a:rPr>
              <a:t>使用摩尔时，基本单元应予指明</a:t>
            </a:r>
            <a:endParaRPr lang="zh-CN" altLang="en-US" sz="3200" b="1" dirty="0">
              <a:latin typeface="Tahoma" panose="020B0604030504040204" pitchFamily="34" charset="0"/>
              <a:ea typeface="楷体_GB2312"/>
              <a:cs typeface="楷体_GB2312"/>
            </a:endParaRPr>
          </a:p>
        </p:txBody>
      </p:sp>
      <p:sp>
        <p:nvSpPr>
          <p:cNvPr id="47110" name="Rectangle 6"/>
          <p:cNvSpPr>
            <a:spLocks noChangeArrowheads="1"/>
          </p:cNvSpPr>
          <p:nvPr/>
        </p:nvSpPr>
        <p:spPr bwMode="auto">
          <a:xfrm>
            <a:off x="473075" y="3600606"/>
            <a:ext cx="8143875" cy="2061210"/>
          </a:xfrm>
          <a:prstGeom prst="rect">
            <a:avLst/>
          </a:prstGeom>
          <a:noFill/>
          <a:ln w="9525">
            <a:noFill/>
            <a:miter lim="800000"/>
          </a:ln>
        </p:spPr>
        <p:txBody>
          <a:bodyPr>
            <a:spAutoFit/>
          </a:bodyPr>
          <a:lstStyle/>
          <a:p>
            <a:endParaRPr lang="en-US" altLang="zh-CN" sz="3200" b="1" dirty="0">
              <a:latin typeface="Tahoma" panose="020B0604030504040204" pitchFamily="34" charset="0"/>
              <a:ea typeface="楷体_GB2312"/>
              <a:cs typeface="楷体_GB2312"/>
            </a:endParaRPr>
          </a:p>
          <a:p>
            <a:pPr>
              <a:buFontTx/>
              <a:buBlip>
                <a:blip r:embed="rId1"/>
              </a:buBlip>
            </a:pPr>
            <a:r>
              <a:rPr lang="zh-CN" altLang="en-US" sz="3200" b="1" dirty="0">
                <a:latin typeface="Arial" panose="020B0604020202020204" pitchFamily="34" charset="0"/>
                <a:ea typeface="楷体_GB2312"/>
                <a:cs typeface="楷体_GB2312"/>
              </a:rPr>
              <a:t>“</a:t>
            </a:r>
            <a:r>
              <a:rPr lang="zh-CN" altLang="en-US" sz="3200" b="1" dirty="0">
                <a:latin typeface="楷体_GB2312"/>
                <a:ea typeface="楷体_GB2312"/>
                <a:cs typeface="楷体_GB2312"/>
              </a:rPr>
              <a:t>物质的量</a:t>
            </a:r>
            <a:r>
              <a:rPr lang="zh-CN" altLang="en-US" sz="3200" b="1" dirty="0">
                <a:latin typeface="Arial" panose="020B0604020202020204" pitchFamily="34" charset="0"/>
                <a:ea typeface="楷体_GB2312"/>
                <a:cs typeface="楷体_GB2312"/>
              </a:rPr>
              <a:t>”</a:t>
            </a:r>
            <a:r>
              <a:rPr lang="zh-CN" altLang="en-US" sz="3200" b="1" dirty="0">
                <a:latin typeface="楷体_GB2312"/>
                <a:ea typeface="楷体_GB2312"/>
                <a:cs typeface="楷体_GB2312"/>
              </a:rPr>
              <a:t>与物质的</a:t>
            </a:r>
            <a:r>
              <a:rPr lang="zh-CN" altLang="en-US" sz="3200" b="1" dirty="0">
                <a:latin typeface="Arial" panose="020B0604020202020204" pitchFamily="34" charset="0"/>
                <a:ea typeface="楷体_GB2312"/>
                <a:cs typeface="楷体_GB2312"/>
              </a:rPr>
              <a:t>“</a:t>
            </a:r>
            <a:r>
              <a:rPr lang="zh-CN" altLang="en-US" sz="3200" b="1" dirty="0">
                <a:latin typeface="楷体_GB2312"/>
                <a:ea typeface="楷体_GB2312"/>
                <a:cs typeface="楷体_GB2312"/>
              </a:rPr>
              <a:t>质量</a:t>
            </a:r>
            <a:r>
              <a:rPr lang="zh-CN" altLang="en-US" sz="3200" b="1" dirty="0">
                <a:latin typeface="Arial" panose="020B0604020202020204" pitchFamily="34" charset="0"/>
                <a:ea typeface="楷体_GB2312"/>
                <a:cs typeface="楷体_GB2312"/>
              </a:rPr>
              <a:t>”</a:t>
            </a:r>
            <a:r>
              <a:rPr lang="zh-CN" altLang="en-US" sz="3200" b="1" dirty="0">
                <a:latin typeface="楷体_GB2312"/>
                <a:ea typeface="楷体_GB2312"/>
                <a:cs typeface="楷体_GB2312"/>
              </a:rPr>
              <a:t>是两个相互独立的物理量，不能相互取代或相互等同。</a:t>
            </a:r>
            <a:endParaRPr lang="zh-CN" altLang="en-US" sz="3200" b="1" dirty="0">
              <a:latin typeface="楷体_GB2312"/>
              <a:ea typeface="楷体_GB2312"/>
              <a:cs typeface="楷体_GB2312"/>
            </a:endParaRPr>
          </a:p>
          <a:p>
            <a:pPr>
              <a:buFontTx/>
              <a:buBlip>
                <a:blip r:embed="rId1"/>
              </a:buBlip>
            </a:pPr>
            <a:endParaRPr lang="zh-CN" altLang="en-US" sz="3200" b="1" dirty="0">
              <a:latin typeface="Tahoma" panose="020B0604030504040204" pitchFamily="34" charset="0"/>
              <a:ea typeface="楷体_GB2312"/>
              <a:cs typeface="楷体_GB2312"/>
            </a:endParaRPr>
          </a:p>
        </p:txBody>
      </p:sp>
      <p:grpSp>
        <p:nvGrpSpPr>
          <p:cNvPr id="2" name="Group 73"/>
          <p:cNvGrpSpPr/>
          <p:nvPr/>
        </p:nvGrpSpPr>
        <p:grpSpPr bwMode="auto">
          <a:xfrm>
            <a:off x="657225" y="1633693"/>
            <a:ext cx="7451725" cy="1830388"/>
            <a:chOff x="509" y="1716"/>
            <a:chExt cx="4694" cy="1153"/>
          </a:xfrm>
        </p:grpSpPr>
        <p:sp>
          <p:nvSpPr>
            <p:cNvPr id="6153" name="Rectangle 67"/>
            <p:cNvSpPr>
              <a:spLocks noChangeArrowheads="1"/>
            </p:cNvSpPr>
            <p:nvPr/>
          </p:nvSpPr>
          <p:spPr bwMode="auto">
            <a:xfrm>
              <a:off x="509" y="1716"/>
              <a:ext cx="4536" cy="365"/>
            </a:xfrm>
            <a:prstGeom prst="rect">
              <a:avLst/>
            </a:prstGeom>
            <a:noFill/>
            <a:ln w="9525">
              <a:noFill/>
              <a:miter lim="800000"/>
            </a:ln>
          </p:spPr>
          <p:txBody>
            <a:bodyPr>
              <a:spAutoFit/>
            </a:bodyPr>
            <a:lstStyle/>
            <a:p>
              <a:r>
                <a:rPr lang="zh-CN" altLang="en-US" sz="3200" b="1" dirty="0">
                  <a:ea typeface="楷体_GB2312"/>
                  <a:cs typeface="楷体_GB2312"/>
                </a:rPr>
                <a:t>例、某系统含</a:t>
              </a:r>
              <a:r>
                <a:rPr lang="en-US" altLang="zh-CN" sz="3200" b="1" dirty="0">
                  <a:ea typeface="楷体_GB2312"/>
                  <a:cs typeface="楷体_GB2312"/>
                </a:rPr>
                <a:t>H</a:t>
              </a:r>
              <a:r>
                <a:rPr lang="en-US" altLang="zh-CN" sz="3200" b="1" baseline="-25000" dirty="0">
                  <a:ea typeface="楷体_GB2312"/>
                  <a:cs typeface="楷体_GB2312"/>
                </a:rPr>
                <a:t>2</a:t>
              </a:r>
              <a:r>
                <a:rPr lang="en-US" altLang="zh-CN" sz="3200" b="1" dirty="0">
                  <a:ea typeface="楷体_GB2312"/>
                  <a:cs typeface="楷体_GB2312"/>
                </a:rPr>
                <a:t>SO</a:t>
              </a:r>
              <a:r>
                <a:rPr lang="en-US" altLang="zh-CN" sz="3200" b="1" baseline="-25000" dirty="0">
                  <a:ea typeface="楷体_GB2312"/>
                  <a:cs typeface="楷体_GB2312"/>
                </a:rPr>
                <a:t>4</a:t>
              </a:r>
              <a:r>
                <a:rPr lang="en-US" altLang="zh-CN" sz="3200" b="1" dirty="0">
                  <a:ea typeface="楷体_GB2312"/>
                  <a:cs typeface="楷体_GB2312"/>
                </a:rPr>
                <a:t>6.02×10</a:t>
              </a:r>
              <a:r>
                <a:rPr lang="en-US" altLang="zh-CN" sz="3200" b="1" baseline="30000" dirty="0">
                  <a:ea typeface="楷体_GB2312"/>
                  <a:cs typeface="楷体_GB2312"/>
                </a:rPr>
                <a:t>23</a:t>
              </a:r>
              <a:r>
                <a:rPr lang="zh-CN" altLang="en-US" sz="3200" b="1" dirty="0">
                  <a:ea typeface="楷体_GB2312"/>
                  <a:cs typeface="楷体_GB2312"/>
                </a:rPr>
                <a:t>个，则：</a:t>
              </a:r>
              <a:endParaRPr lang="en-US" altLang="zh-CN" sz="3200" b="1" dirty="0">
                <a:ea typeface="楷体_GB2312"/>
                <a:cs typeface="楷体_GB2312"/>
              </a:endParaRPr>
            </a:p>
          </p:txBody>
        </p:sp>
        <p:graphicFrame>
          <p:nvGraphicFramePr>
            <p:cNvPr id="6146" name="Object 68"/>
            <p:cNvGraphicFramePr>
              <a:graphicFrameLocks noChangeAspect="1"/>
            </p:cNvGraphicFramePr>
            <p:nvPr/>
          </p:nvGraphicFramePr>
          <p:xfrm>
            <a:off x="554" y="2372"/>
            <a:ext cx="1950" cy="364"/>
          </p:xfrm>
          <a:graphic>
            <a:graphicData uri="http://schemas.openxmlformats.org/presentationml/2006/ole">
              <mc:AlternateContent xmlns:mc="http://schemas.openxmlformats.org/markup-compatibility/2006">
                <mc:Choice xmlns:v="urn:schemas-microsoft-com:vml" Requires="v">
                  <p:oleObj spid="_x0000_s6206" name="公式" r:id="rId2" imgW="1155065" imgH="215900" progId="Equation.3">
                    <p:embed/>
                  </p:oleObj>
                </mc:Choice>
                <mc:Fallback>
                  <p:oleObj name="公式" r:id="rId2" imgW="1155065" imgH="215900" progId="Equation.3">
                    <p:embed/>
                    <p:pic>
                      <p:nvPicPr>
                        <p:cNvPr id="0" name="Picture 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 y="2372"/>
                          <a:ext cx="1950" cy="3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70"/>
            <p:cNvGraphicFramePr>
              <a:graphicFrameLocks noChangeAspect="1"/>
            </p:cNvGraphicFramePr>
            <p:nvPr/>
          </p:nvGraphicFramePr>
          <p:xfrm>
            <a:off x="2958" y="2167"/>
            <a:ext cx="2245" cy="702"/>
          </p:xfrm>
          <a:graphic>
            <a:graphicData uri="http://schemas.openxmlformats.org/presentationml/2006/ole">
              <mc:AlternateContent xmlns:mc="http://schemas.openxmlformats.org/markup-compatibility/2006">
                <mc:Choice xmlns:v="urn:schemas-microsoft-com:vml" Requires="v">
                  <p:oleObj spid="_x0000_s6207" name="公式" r:id="rId4" imgW="1294765" imgH="406400" progId="">
                    <p:embed/>
                  </p:oleObj>
                </mc:Choice>
                <mc:Fallback>
                  <p:oleObj name="公式" r:id="rId4" imgW="1294765" imgH="406400" progId="">
                    <p:embed/>
                    <p:pic>
                      <p:nvPicPr>
                        <p:cNvPr id="0" name="Picture 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8" y="2167"/>
                          <a:ext cx="2245" cy="7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152" name="灯片编号占位符 7"/>
          <p:cNvSpPr txBox="1">
            <a:spLocks noGrp="1"/>
          </p:cNvSpPr>
          <p:nvPr/>
        </p:nvSpPr>
        <p:spPr bwMode="auto">
          <a:xfrm>
            <a:off x="8129588" y="5734050"/>
            <a:ext cx="609600" cy="520700"/>
          </a:xfrm>
          <a:prstGeom prst="rect">
            <a:avLst/>
          </a:prstGeom>
          <a:noFill/>
          <a:ln w="9525">
            <a:noFill/>
            <a:miter lim="800000"/>
          </a:ln>
        </p:spPr>
        <p:txBody>
          <a:bodyPr anchor="ctr"/>
          <a:lstStyle/>
          <a:p>
            <a:pPr algn="ctr"/>
            <a:fld id="{D40AE2FC-6989-4767-95C2-3C8BE363B234}"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7108"/>
                                        </p:tgtEl>
                                        <p:attrNameLst>
                                          <p:attrName>style.visibility</p:attrName>
                                        </p:attrNameLst>
                                      </p:cBhvr>
                                      <p:to>
                                        <p:strVal val="visible"/>
                                      </p:to>
                                    </p:set>
                                    <p:anim calcmode="lin" valueType="num">
                                      <p:cBhvr additive="base">
                                        <p:cTn id="7" dur="500" fill="hold"/>
                                        <p:tgtEl>
                                          <p:spTgt spid="47108"/>
                                        </p:tgtEl>
                                        <p:attrNameLst>
                                          <p:attrName>ppt_x</p:attrName>
                                        </p:attrNameLst>
                                      </p:cBhvr>
                                      <p:tavLst>
                                        <p:tav tm="0">
                                          <p:val>
                                            <p:strVal val="0-#ppt_w/2"/>
                                          </p:val>
                                        </p:tav>
                                        <p:tav tm="100000">
                                          <p:val>
                                            <p:strVal val="#ppt_x"/>
                                          </p:val>
                                        </p:tav>
                                      </p:tavLst>
                                    </p:anim>
                                    <p:anim calcmode="lin" valueType="num">
                                      <p:cBhvr additive="base">
                                        <p:cTn id="8" dur="500" fill="hold"/>
                                        <p:tgtEl>
                                          <p:spTgt spid="4710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7110"/>
                                        </p:tgtEl>
                                        <p:attrNameLst>
                                          <p:attrName>style.visibility</p:attrName>
                                        </p:attrNameLst>
                                      </p:cBhvr>
                                      <p:to>
                                        <p:strVal val="visible"/>
                                      </p:to>
                                    </p:set>
                                    <p:anim calcmode="lin" valueType="num">
                                      <p:cBhvr additive="base">
                                        <p:cTn id="19" dur="500" fill="hold"/>
                                        <p:tgtEl>
                                          <p:spTgt spid="47110"/>
                                        </p:tgtEl>
                                        <p:attrNameLst>
                                          <p:attrName>ppt_x</p:attrName>
                                        </p:attrNameLst>
                                      </p:cBhvr>
                                      <p:tavLst>
                                        <p:tav tm="0">
                                          <p:val>
                                            <p:strVal val="#ppt_x"/>
                                          </p:val>
                                        </p:tav>
                                        <p:tav tm="100000">
                                          <p:val>
                                            <p:strVal val="#ppt_x"/>
                                          </p:val>
                                        </p:tav>
                                      </p:tavLst>
                                    </p:anim>
                                    <p:anim calcmode="lin" valueType="num">
                                      <p:cBhvr additive="base">
                                        <p:cTn id="20" dur="500" fill="hold"/>
                                        <p:tgtEl>
                                          <p:spTgt spid="47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8" grpId="0"/>
      <p:bldP spid="47110" grpId="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3"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C2C1779B-2C0E-42A5-9140-485A9487DC1E}" type="slidenum">
              <a:rPr lang="zh-CN" altLang="en-US" smtClean="0">
                <a:ea typeface="宋体" panose="02010600030101010101" pitchFamily="2" charset="-122"/>
              </a:rPr>
            </a:fld>
            <a:endParaRPr lang="en-US" altLang="zh-CN" smtClean="0">
              <a:ea typeface="宋体" panose="02010600030101010101" pitchFamily="2" charset="-122"/>
            </a:endParaRPr>
          </a:p>
        </p:txBody>
      </p:sp>
      <p:graphicFrame>
        <p:nvGraphicFramePr>
          <p:cNvPr id="7170" name="Rectangle 2"/>
          <p:cNvGraphicFramePr>
            <a:graphicFrameLocks noGrp="1"/>
          </p:cNvGraphicFramePr>
          <p:nvPr>
            <p:ph sz="quarter" idx="1"/>
          </p:nvPr>
        </p:nvGraphicFramePr>
        <p:xfrm>
          <a:off x="6172200" y="2971800"/>
          <a:ext cx="2971800" cy="0"/>
        </p:xfrm>
        <a:graphic>
          <a:graphicData uri="http://schemas.openxmlformats.org/presentationml/2006/ole">
            <mc:AlternateContent xmlns:mc="http://schemas.openxmlformats.org/markup-compatibility/2006">
              <mc:Choice xmlns:v="urn:schemas-microsoft-com:vml" Requires="v">
                <p:oleObj spid="_x0000_s7257" name="公式" r:id="rId1" imgW="0" imgH="0" progId="Equation.3">
                  <p:embed/>
                </p:oleObj>
              </mc:Choice>
              <mc:Fallback>
                <p:oleObj name="公式" r:id="rId1" imgW="0" imgH="0" progId="Equation.3">
                  <p:embed/>
                  <p:pic>
                    <p:nvPicPr>
                      <p:cNvPr id="0" name="AutoShape 77"/>
                      <p:cNvPicPr>
                        <a:picLocks noGrp="1" noChangeArrowheads="1"/>
                      </p:cNvPicPr>
                      <p:nvPr/>
                    </p:nvPicPr>
                    <p:blipFill>
                      <a:blip/>
                      <a:srcRect/>
                      <a:stretch>
                        <a:fillRect/>
                      </a:stretch>
                    </p:blipFill>
                    <p:spPr bwMode="auto">
                      <a:xfrm>
                        <a:off x="6172200" y="2971800"/>
                        <a:ext cx="2971800" cy="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8307" name="Rectangle 3"/>
          <p:cNvSpPr>
            <a:spLocks noGrp="1" noChangeArrowheads="1"/>
          </p:cNvSpPr>
          <p:nvPr>
            <p:ph type="body" idx="4294967295"/>
          </p:nvPr>
        </p:nvSpPr>
        <p:spPr>
          <a:xfrm>
            <a:off x="571500" y="765175"/>
            <a:ext cx="8072438" cy="5287963"/>
          </a:xfrm>
        </p:spPr>
        <p:txBody>
          <a:bodyPr/>
          <a:lstStyle/>
          <a:p>
            <a:pPr eaLnBrk="1" hangingPunct="1">
              <a:buFontTx/>
              <a:buNone/>
            </a:pPr>
            <a:r>
              <a:rPr lang="zh-CN" altLang="en-US" sz="3600" b="1" smtClean="0">
                <a:solidFill>
                  <a:srgbClr val="008000"/>
                </a:solidFill>
              </a:rPr>
              <a:t>例</a:t>
            </a:r>
            <a:r>
              <a:rPr lang="en-US" altLang="zh-CN" sz="3600" b="1" smtClean="0">
                <a:solidFill>
                  <a:srgbClr val="008000"/>
                </a:solidFill>
              </a:rPr>
              <a:t>1</a:t>
            </a:r>
            <a:r>
              <a:rPr lang="zh-CN" altLang="en-US" sz="3600" b="1" smtClean="0">
                <a:solidFill>
                  <a:srgbClr val="008000"/>
                </a:solidFill>
              </a:rPr>
              <a:t>、</a:t>
            </a:r>
            <a:r>
              <a:rPr lang="zh-CN" altLang="en-US" sz="3600" b="1" smtClean="0"/>
              <a:t>   </a:t>
            </a:r>
            <a:r>
              <a:rPr lang="en-US" altLang="zh-CN" sz="3600" b="1" smtClean="0"/>
              <a:t>49g H</a:t>
            </a:r>
            <a:r>
              <a:rPr lang="en-US" altLang="zh-CN" sz="3600" b="1" baseline="-25000" smtClean="0"/>
              <a:t>2</a:t>
            </a:r>
            <a:r>
              <a:rPr lang="en-US" altLang="zh-CN" sz="3600" b="1" smtClean="0"/>
              <a:t>SO</a:t>
            </a:r>
            <a:r>
              <a:rPr lang="en-US" altLang="zh-CN" sz="3600" b="1" baseline="-25000" smtClean="0"/>
              <a:t>4</a:t>
            </a:r>
            <a:r>
              <a:rPr lang="zh-CN" altLang="en-US" sz="3600" b="1" smtClean="0"/>
              <a:t>和</a:t>
            </a:r>
            <a:r>
              <a:rPr lang="en-US" altLang="zh-CN" sz="3600" b="1" smtClean="0"/>
              <a:t>49g (1/2H</a:t>
            </a:r>
            <a:r>
              <a:rPr lang="en-US" altLang="zh-CN" sz="3600" b="1" baseline="-25000" smtClean="0"/>
              <a:t>2</a:t>
            </a:r>
            <a:r>
              <a:rPr lang="en-US" altLang="zh-CN" sz="3600" b="1" smtClean="0"/>
              <a:t>SO</a:t>
            </a:r>
            <a:r>
              <a:rPr lang="en-US" altLang="zh-CN" sz="3600" b="1" baseline="-25000" smtClean="0"/>
              <a:t>4</a:t>
            </a:r>
            <a:r>
              <a:rPr lang="en-US" altLang="zh-CN" sz="3600" b="1" smtClean="0"/>
              <a:t>)</a:t>
            </a:r>
            <a:r>
              <a:rPr lang="zh-CN" altLang="en-US" sz="3600" b="1" smtClean="0"/>
              <a:t>的物质的量各为多少？</a:t>
            </a:r>
            <a:endParaRPr lang="zh-CN" altLang="en-US" sz="3600" b="1" smtClean="0"/>
          </a:p>
          <a:p>
            <a:pPr eaLnBrk="1" hangingPunct="1">
              <a:buFontTx/>
              <a:buNone/>
            </a:pPr>
            <a:r>
              <a:rPr lang="zh-CN" altLang="en-US" sz="3200" b="1" smtClean="0"/>
              <a:t>解</a:t>
            </a:r>
            <a:r>
              <a:rPr lang="en-US" altLang="zh-CN" sz="3200" b="1" smtClean="0"/>
              <a:t>:</a:t>
            </a:r>
            <a:endParaRPr lang="en-US" altLang="zh-CN" sz="3200" b="1" smtClean="0"/>
          </a:p>
          <a:p>
            <a:pPr eaLnBrk="1" hangingPunct="1">
              <a:buFontTx/>
              <a:buNone/>
            </a:pPr>
            <a:endParaRPr lang="en-US" altLang="zh-CN" b="1" smtClean="0"/>
          </a:p>
        </p:txBody>
      </p:sp>
      <p:graphicFrame>
        <p:nvGraphicFramePr>
          <p:cNvPr id="98309" name="Object 3"/>
          <p:cNvGraphicFramePr>
            <a:graphicFrameLocks noGrp="1" noChangeAspect="1"/>
          </p:cNvGraphicFramePr>
          <p:nvPr>
            <p:ph sz="half" idx="4294967295"/>
          </p:nvPr>
        </p:nvGraphicFramePr>
        <p:xfrm>
          <a:off x="1928813" y="2786063"/>
          <a:ext cx="5421312" cy="1192212"/>
        </p:xfrm>
        <a:graphic>
          <a:graphicData uri="http://schemas.openxmlformats.org/presentationml/2006/ole">
            <mc:AlternateContent xmlns:mc="http://schemas.openxmlformats.org/markup-compatibility/2006">
              <mc:Choice xmlns:v="urn:schemas-microsoft-com:vml" Requires="v">
                <p:oleObj spid="_x0000_s7258" name="公式" r:id="rId2" imgW="62992000" imgH="13817600" progId="Equation.3">
                  <p:embed/>
                </p:oleObj>
              </mc:Choice>
              <mc:Fallback>
                <p:oleObj name="公式" r:id="rId2" imgW="62992000" imgH="13817600" progId="Equation.3">
                  <p:embed/>
                  <p:pic>
                    <p:nvPicPr>
                      <p:cNvPr id="0" name="Picture 78"/>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3" y="2786063"/>
                        <a:ext cx="5421312" cy="1192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310" name="Object 4"/>
          <p:cNvGraphicFramePr>
            <a:graphicFrameLocks noGrp="1" noChangeAspect="1"/>
          </p:cNvGraphicFramePr>
          <p:nvPr>
            <p:ph sz="half" idx="4294967295"/>
          </p:nvPr>
        </p:nvGraphicFramePr>
        <p:xfrm>
          <a:off x="1785938" y="4500563"/>
          <a:ext cx="5421312" cy="1208087"/>
        </p:xfrm>
        <a:graphic>
          <a:graphicData uri="http://schemas.openxmlformats.org/presentationml/2006/ole">
            <mc:AlternateContent xmlns:mc="http://schemas.openxmlformats.org/markup-compatibility/2006">
              <mc:Choice xmlns:v="urn:schemas-microsoft-com:vml" Requires="v">
                <p:oleObj spid="_x0000_s7259" name="公式" r:id="rId4" imgW="62585600" imgH="13817600" progId="Equation.3">
                  <p:embed/>
                </p:oleObj>
              </mc:Choice>
              <mc:Fallback>
                <p:oleObj name="公式" r:id="rId4" imgW="62585600" imgH="13817600" progId="Equation.3">
                  <p:embed/>
                  <p:pic>
                    <p:nvPicPr>
                      <p:cNvPr id="0" name="Picture 79"/>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5938" y="4500563"/>
                        <a:ext cx="5421312" cy="1208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5" name="灯片编号占位符 5"/>
          <p:cNvSpPr txBox="1">
            <a:spLocks noGrp="1"/>
          </p:cNvSpPr>
          <p:nvPr/>
        </p:nvSpPr>
        <p:spPr bwMode="auto">
          <a:xfrm>
            <a:off x="8129588" y="5734050"/>
            <a:ext cx="609600" cy="520700"/>
          </a:xfrm>
          <a:prstGeom prst="rect">
            <a:avLst/>
          </a:prstGeom>
          <a:noFill/>
          <a:ln w="9525">
            <a:noFill/>
            <a:miter lim="800000"/>
          </a:ln>
        </p:spPr>
        <p:txBody>
          <a:bodyPr anchor="ctr"/>
          <a:lstStyle/>
          <a:p>
            <a:pPr algn="ctr"/>
            <a:fld id="{DAEE1525-7810-4AD3-91EE-63D05F08C0D5}"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8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83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983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98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autoUpdateAnimBg="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sz="quarter" idx="1"/>
          </p:nvPr>
        </p:nvPicPr>
        <p:blipFill>
          <a:blip r:embed="rId1" cstate="print">
            <a:extLst>
              <a:ext uri="{28A0092B-C50C-407E-A947-70E740481C1C}">
                <a14:useLocalDpi xmlns:a14="http://schemas.microsoft.com/office/drawing/2010/main" val="0"/>
              </a:ext>
            </a:extLst>
          </a:blip>
          <a:stretch>
            <a:fillRect/>
          </a:stretch>
        </p:blipFill>
        <p:spPr>
          <a:xfrm>
            <a:off x="4476361" y="1628800"/>
            <a:ext cx="3448439" cy="4873625"/>
          </a:xfrm>
        </p:spPr>
      </p:pic>
      <p:sp>
        <p:nvSpPr>
          <p:cNvPr id="4" name="灯片编号占位符 3"/>
          <p:cNvSpPr>
            <a:spLocks noGrp="1"/>
          </p:cNvSpPr>
          <p:nvPr>
            <p:ph type="sldNum" sz="quarter" idx="11"/>
          </p:nvPr>
        </p:nvSpPr>
        <p:spPr/>
        <p:txBody>
          <a:bodyPr/>
          <a:lstStyle/>
          <a:p>
            <a:pPr>
              <a:defRPr/>
            </a:pPr>
            <a:fld id="{94EA8183-2EE2-4B1D-A67A-CEDCA6EBF8E1}" type="slidenum">
              <a:rPr lang="zh-CN" altLang="en-US" smtClean="0"/>
            </a:fld>
            <a:endParaRPr lang="en-US" altLang="zh-CN"/>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0429" y="1628799"/>
            <a:ext cx="3320571" cy="4873625"/>
          </a:xfrm>
          <a:prstGeom prst="rect">
            <a:avLst/>
          </a:prstGeom>
        </p:spPr>
      </p:pic>
      <p:sp>
        <p:nvSpPr>
          <p:cNvPr id="7" name="Rectangle 4"/>
          <p:cNvSpPr>
            <a:spLocks noChangeArrowheads="1"/>
          </p:cNvSpPr>
          <p:nvPr/>
        </p:nvSpPr>
        <p:spPr bwMode="auto">
          <a:xfrm>
            <a:off x="3059832" y="548680"/>
            <a:ext cx="2387600" cy="685800"/>
          </a:xfrm>
          <a:prstGeom prst="rect">
            <a:avLst/>
          </a:prstGeom>
          <a:solidFill>
            <a:srgbClr val="CC0000"/>
          </a:solidFill>
          <a:ln w="9525">
            <a:noFill/>
            <a:miter lim="800000"/>
          </a:ln>
        </p:spPr>
        <p:txBody>
          <a:bodyPr anchor="ctr"/>
          <a:lstStyle/>
          <a:p>
            <a:pPr>
              <a:defRPr/>
            </a:pPr>
            <a:r>
              <a:rPr lang="zh-CN" altLang="en-US" sz="4000" b="1" dirty="0">
                <a:solidFill>
                  <a:srgbClr val="FFFF00"/>
                </a:solidFill>
                <a:effectLst>
                  <a:outerShdw blurRad="38100" dist="38100" dir="2700000" algn="tl">
                    <a:srgbClr val="000000"/>
                  </a:outerShdw>
                </a:effectLst>
                <a:latin typeface="楷体_GB2312" pitchFamily="49" charset="-122"/>
                <a:ea typeface="楷体_GB2312" pitchFamily="49" charset="-122"/>
              </a:rPr>
              <a:t>参 考 书</a:t>
            </a:r>
            <a:endParaRPr lang="zh-CN" altLang="en-US" sz="4000" b="1" dirty="0">
              <a:solidFill>
                <a:srgbClr val="FFFF00"/>
              </a:solidFill>
              <a:effectLst>
                <a:outerShdw blurRad="38100" dist="38100" dir="2700000" algn="tl">
                  <a:srgbClr val="000000"/>
                </a:outerShdw>
              </a:effectLst>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235ED62B-84DA-4965-81D6-4D66D6095C97}"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73730" name="Rectangle 2"/>
          <p:cNvSpPr>
            <a:spLocks noGrp="1" noChangeArrowheads="1"/>
          </p:cNvSpPr>
          <p:nvPr>
            <p:ph sz="quarter" idx="1"/>
          </p:nvPr>
        </p:nvSpPr>
        <p:spPr>
          <a:xfrm>
            <a:off x="285750" y="571500"/>
            <a:ext cx="8429625" cy="4873625"/>
          </a:xfrm>
        </p:spPr>
        <p:txBody>
          <a:bodyPr/>
          <a:lstStyle/>
          <a:p>
            <a:pPr eaLnBrk="1" hangingPunct="1">
              <a:lnSpc>
                <a:spcPct val="150000"/>
              </a:lnSpc>
            </a:pPr>
            <a:r>
              <a:rPr lang="zh-CN" altLang="en-US" sz="3600" b="1" dirty="0" smtClean="0"/>
              <a:t>例</a:t>
            </a:r>
            <a:r>
              <a:rPr lang="en-US" altLang="zh-CN" sz="3600" b="1" dirty="0" smtClean="0">
                <a:latin typeface="Times New Roman" panose="02020603050405020304" pitchFamily="18" charset="0"/>
                <a:ea typeface="楷体_GB2312"/>
                <a:cs typeface="Times New Roman" panose="02020603050405020304" pitchFamily="18" charset="0"/>
              </a:rPr>
              <a:t>2</a:t>
            </a:r>
            <a:r>
              <a:rPr lang="en-US" altLang="zh-CN" sz="3600" b="1" dirty="0" smtClean="0"/>
              <a:t> </a:t>
            </a:r>
            <a:r>
              <a:rPr lang="zh-CN" altLang="en-US" sz="3600" b="1" dirty="0" smtClean="0"/>
              <a:t>已知</a:t>
            </a:r>
            <a:r>
              <a:rPr lang="en-US" altLang="zh-CN" sz="3600" b="1" dirty="0" smtClean="0">
                <a:latin typeface="Times New Roman" panose="02020603050405020304" pitchFamily="18" charset="0"/>
              </a:rPr>
              <a:t>n(</a:t>
            </a:r>
            <a:r>
              <a:rPr lang="en-US" altLang="zh-CN" sz="3600" b="1" dirty="0" err="1" smtClean="0">
                <a:latin typeface="Times New Roman" panose="02020603050405020304" pitchFamily="18" charset="0"/>
              </a:rPr>
              <a:t>NaOH</a:t>
            </a:r>
            <a:r>
              <a:rPr lang="en-US" altLang="zh-CN" sz="3600" b="1" dirty="0" smtClean="0">
                <a:latin typeface="Times New Roman" panose="02020603050405020304" pitchFamily="18" charset="0"/>
              </a:rPr>
              <a:t>)=1mol</a:t>
            </a:r>
            <a:r>
              <a:rPr lang="zh-CN" altLang="en-US" sz="3600" b="1" dirty="0" smtClean="0"/>
              <a:t>，质量应为</a:t>
            </a:r>
            <a:r>
              <a:rPr lang="en-US" altLang="zh-CN" sz="3600" b="1" dirty="0" smtClean="0">
                <a:latin typeface="Times New Roman" panose="02020603050405020304" pitchFamily="18" charset="0"/>
              </a:rPr>
              <a:t>40g</a:t>
            </a:r>
            <a:r>
              <a:rPr lang="zh-CN" altLang="en-US" sz="3600" b="1" dirty="0" smtClean="0"/>
              <a:t>，求</a:t>
            </a:r>
            <a:r>
              <a:rPr lang="en-US" altLang="zh-CN" sz="3600" b="1" dirty="0" smtClean="0">
                <a:latin typeface="Times New Roman" panose="02020603050405020304" pitchFamily="18" charset="0"/>
              </a:rPr>
              <a:t>80gNaOH</a:t>
            </a:r>
            <a:r>
              <a:rPr lang="zh-CN" altLang="en-US" sz="3600" b="1" dirty="0" smtClean="0"/>
              <a:t>，</a:t>
            </a:r>
            <a:r>
              <a:rPr lang="en-US" altLang="zh-CN" sz="3600" b="1" dirty="0" smtClean="0">
                <a:latin typeface="Times New Roman" panose="02020603050405020304" pitchFamily="18" charset="0"/>
              </a:rPr>
              <a:t>n(</a:t>
            </a:r>
            <a:r>
              <a:rPr lang="en-US" altLang="zh-CN" sz="3600" b="1" dirty="0" err="1" smtClean="0">
                <a:latin typeface="Times New Roman" panose="02020603050405020304" pitchFamily="18" charset="0"/>
              </a:rPr>
              <a:t>NaOH</a:t>
            </a:r>
            <a:r>
              <a:rPr lang="en-US" altLang="zh-CN" sz="3600" b="1" dirty="0" smtClean="0">
                <a:latin typeface="Times New Roman" panose="02020603050405020304" pitchFamily="18" charset="0"/>
              </a:rPr>
              <a:t>)=</a:t>
            </a:r>
            <a:r>
              <a:rPr lang="zh-CN" altLang="en-US" sz="3600" b="1" dirty="0" smtClean="0">
                <a:latin typeface="Times New Roman" panose="02020603050405020304" pitchFamily="18" charset="0"/>
              </a:rPr>
              <a:t>？</a:t>
            </a:r>
            <a:r>
              <a:rPr lang="en-US" altLang="zh-CN" sz="3600" b="1" dirty="0" smtClean="0">
                <a:latin typeface="Times New Roman" panose="02020603050405020304" pitchFamily="18" charset="0"/>
              </a:rPr>
              <a:t>n(2NaOH)=</a:t>
            </a:r>
            <a:r>
              <a:rPr lang="zh-CN" altLang="en-US" sz="3600" b="1" dirty="0" smtClean="0">
                <a:latin typeface="Times New Roman" panose="02020603050405020304" pitchFamily="18" charset="0"/>
              </a:rPr>
              <a:t>？</a:t>
            </a:r>
            <a:endParaRPr lang="zh-CN" altLang="en-US" sz="3600" b="1" dirty="0" smtClean="0">
              <a:latin typeface="Times New Roman" panose="02020603050405020304" pitchFamily="18" charset="0"/>
            </a:endParaRPr>
          </a:p>
        </p:txBody>
      </p:sp>
      <p:sp>
        <p:nvSpPr>
          <p:cNvPr id="73731" name="灯片编号占位符 2"/>
          <p:cNvSpPr txBox="1">
            <a:spLocks noGrp="1"/>
          </p:cNvSpPr>
          <p:nvPr/>
        </p:nvSpPr>
        <p:spPr bwMode="auto">
          <a:xfrm>
            <a:off x="8129588" y="5734050"/>
            <a:ext cx="609600" cy="520700"/>
          </a:xfrm>
          <a:prstGeom prst="rect">
            <a:avLst/>
          </a:prstGeom>
          <a:noFill/>
          <a:ln w="9525">
            <a:noFill/>
            <a:miter lim="800000"/>
          </a:ln>
        </p:spPr>
        <p:txBody>
          <a:bodyPr anchor="ctr"/>
          <a:lstStyle/>
          <a:p>
            <a:pPr algn="ctr"/>
            <a:fld id="{D92B9536-8CEF-4762-97A3-4AFE644579D3}"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167CC870-4ADA-453D-BE98-8809A1E00A8B}"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8196" name="Rectangle 2"/>
          <p:cNvSpPr>
            <a:spLocks noChangeArrowheads="1"/>
          </p:cNvSpPr>
          <p:nvPr/>
        </p:nvSpPr>
        <p:spPr bwMode="auto">
          <a:xfrm>
            <a:off x="684213" y="449531"/>
            <a:ext cx="8075612" cy="1323439"/>
          </a:xfrm>
          <a:prstGeom prst="rect">
            <a:avLst/>
          </a:prstGeom>
          <a:noFill/>
          <a:ln w="9525">
            <a:noFill/>
            <a:miter lim="800000"/>
          </a:ln>
        </p:spPr>
        <p:txBody>
          <a:bodyPr>
            <a:spAutoFit/>
          </a:bodyPr>
          <a:lstStyle/>
          <a:p>
            <a:pPr>
              <a:spcBef>
                <a:spcPct val="50000"/>
              </a:spcBef>
            </a:pPr>
            <a:r>
              <a:rPr lang="zh-CN" altLang="en-US" sz="3200" b="1" dirty="0">
                <a:solidFill>
                  <a:srgbClr val="0000CC"/>
                </a:solidFill>
              </a:rPr>
              <a:t>摩尔质量</a:t>
            </a:r>
            <a:r>
              <a:rPr lang="en-US" altLang="zh-CN" sz="3200" b="1" dirty="0">
                <a:solidFill>
                  <a:srgbClr val="0000CC"/>
                </a:solidFill>
              </a:rPr>
              <a:t>:</a:t>
            </a:r>
            <a:r>
              <a:rPr lang="en-US" altLang="zh-CN" sz="3200" b="1" dirty="0"/>
              <a:t> </a:t>
            </a:r>
            <a:r>
              <a:rPr lang="en-US" altLang="zh-CN" sz="3200" b="1" dirty="0">
                <a:ea typeface="楷体_GB2312"/>
                <a:cs typeface="楷体_GB2312"/>
              </a:rPr>
              <a:t>1mol</a:t>
            </a:r>
            <a:r>
              <a:rPr lang="zh-CN" altLang="en-US" sz="3200" b="1" dirty="0">
                <a:ea typeface="楷体_GB2312"/>
                <a:cs typeface="楷体_GB2312"/>
              </a:rPr>
              <a:t>某物质的质量</a:t>
            </a:r>
            <a:r>
              <a:rPr lang="zh-CN" altLang="en-US" sz="3200" b="1" dirty="0" smtClean="0">
                <a:ea typeface="楷体_GB2312"/>
                <a:cs typeface="楷体_GB2312"/>
              </a:rPr>
              <a:t>。</a:t>
            </a:r>
            <a:endParaRPr lang="en-US" altLang="zh-CN" sz="3200" b="1" dirty="0" smtClean="0">
              <a:ea typeface="楷体_GB2312"/>
              <a:cs typeface="楷体_GB2312"/>
            </a:endParaRPr>
          </a:p>
          <a:p>
            <a:pPr>
              <a:spcBef>
                <a:spcPct val="50000"/>
              </a:spcBef>
            </a:pPr>
            <a:r>
              <a:rPr lang="en-US" altLang="zh-CN" sz="3200" b="1" dirty="0">
                <a:ea typeface="楷体_GB2312"/>
                <a:cs typeface="楷体_GB2312"/>
              </a:rPr>
              <a:t> </a:t>
            </a:r>
            <a:r>
              <a:rPr lang="en-US" altLang="zh-CN" sz="3200" b="1" dirty="0" smtClean="0">
                <a:ea typeface="楷体_GB2312"/>
                <a:cs typeface="楷体_GB2312"/>
              </a:rPr>
              <a:t>                 </a:t>
            </a:r>
            <a:r>
              <a:rPr lang="zh-CN" altLang="en-US" sz="3200" b="1" dirty="0" smtClean="0">
                <a:ea typeface="楷体_GB2312"/>
                <a:cs typeface="楷体_GB2312"/>
              </a:rPr>
              <a:t>符号</a:t>
            </a:r>
            <a:r>
              <a:rPr lang="zh-CN" altLang="en-US" sz="3200" b="1" dirty="0">
                <a:ea typeface="楷体_GB2312"/>
                <a:cs typeface="楷体_GB2312"/>
              </a:rPr>
              <a:t>：</a:t>
            </a:r>
            <a:r>
              <a:rPr lang="en-US" altLang="zh-CN" sz="3200" b="1" i="1" dirty="0" smtClean="0">
                <a:solidFill>
                  <a:srgbClr val="A50021"/>
                </a:solidFill>
                <a:ea typeface="楷体_GB2312"/>
                <a:cs typeface="楷体_GB2312"/>
              </a:rPr>
              <a:t>M      </a:t>
            </a:r>
            <a:r>
              <a:rPr lang="zh-CN" altLang="en-US" sz="3200" b="1" dirty="0" smtClean="0">
                <a:ea typeface="楷体_GB2312"/>
                <a:cs typeface="楷体_GB2312"/>
              </a:rPr>
              <a:t>单位</a:t>
            </a:r>
            <a:r>
              <a:rPr lang="zh-CN" altLang="en-US" sz="3200" b="1" dirty="0">
                <a:ea typeface="楷体_GB2312"/>
                <a:cs typeface="楷体_GB2312"/>
              </a:rPr>
              <a:t>：</a:t>
            </a:r>
            <a:r>
              <a:rPr lang="en-US" altLang="zh-CN" sz="3200" b="1" dirty="0">
                <a:solidFill>
                  <a:srgbClr val="A50021"/>
                </a:solidFill>
                <a:ea typeface="楷体_GB2312"/>
                <a:cs typeface="楷体_GB2312"/>
              </a:rPr>
              <a:t>g·mol</a:t>
            </a:r>
            <a:r>
              <a:rPr lang="en-US" altLang="zh-CN" sz="3200" b="1" baseline="30000" dirty="0">
                <a:solidFill>
                  <a:srgbClr val="A50021"/>
                </a:solidFill>
                <a:ea typeface="楷体_GB2312"/>
                <a:cs typeface="楷体_GB2312"/>
              </a:rPr>
              <a:t>-1</a:t>
            </a:r>
            <a:endParaRPr lang="en-US" altLang="zh-CN" sz="3200" b="1" dirty="0">
              <a:ea typeface="楷体_GB2312"/>
              <a:cs typeface="楷体_GB2312"/>
            </a:endParaRPr>
          </a:p>
        </p:txBody>
      </p:sp>
      <p:sp>
        <p:nvSpPr>
          <p:cNvPr id="48131" name="Rectangle 3"/>
          <p:cNvSpPr>
            <a:spLocks noChangeArrowheads="1"/>
          </p:cNvSpPr>
          <p:nvPr/>
        </p:nvSpPr>
        <p:spPr bwMode="auto">
          <a:xfrm>
            <a:off x="684213" y="2205038"/>
            <a:ext cx="8208962" cy="1066800"/>
          </a:xfrm>
          <a:prstGeom prst="rect">
            <a:avLst/>
          </a:prstGeom>
          <a:noFill/>
          <a:ln w="9525">
            <a:noFill/>
            <a:miter lim="800000"/>
          </a:ln>
        </p:spPr>
        <p:txBody>
          <a:bodyPr>
            <a:spAutoFit/>
          </a:bodyPr>
          <a:lstStyle/>
          <a:p>
            <a:pPr>
              <a:buFontTx/>
              <a:buBlip>
                <a:blip r:embed="rId1"/>
              </a:buBlip>
            </a:pPr>
            <a:r>
              <a:rPr lang="zh-CN" altLang="en-US" sz="3200" b="1" dirty="0">
                <a:ea typeface="楷体_GB2312"/>
                <a:cs typeface="楷体_GB2312"/>
              </a:rPr>
              <a:t>任一物质的摩尔质量，以</a:t>
            </a:r>
            <a:r>
              <a:rPr lang="en-US" altLang="zh-CN" sz="3200" b="1" dirty="0">
                <a:ea typeface="楷体_GB2312"/>
                <a:cs typeface="楷体_GB2312"/>
              </a:rPr>
              <a:t>g·mol</a:t>
            </a:r>
            <a:r>
              <a:rPr lang="en-US" altLang="zh-CN" sz="3200" b="1" baseline="30000" dirty="0">
                <a:ea typeface="楷体_GB2312"/>
                <a:cs typeface="楷体_GB2312"/>
              </a:rPr>
              <a:t>-1</a:t>
            </a:r>
            <a:r>
              <a:rPr lang="zh-CN" altLang="en-US" sz="3200" b="1" dirty="0">
                <a:ea typeface="楷体_GB2312"/>
                <a:cs typeface="楷体_GB2312"/>
              </a:rPr>
              <a:t>为单位，在数值上等于其式量</a:t>
            </a:r>
            <a:endParaRPr lang="zh-CN" altLang="en-US" sz="3200" b="1" dirty="0">
              <a:ea typeface="楷体_GB2312"/>
              <a:cs typeface="楷体_GB2312"/>
            </a:endParaRPr>
          </a:p>
        </p:txBody>
      </p:sp>
      <p:grpSp>
        <p:nvGrpSpPr>
          <p:cNvPr id="2" name="Group 4"/>
          <p:cNvGrpSpPr/>
          <p:nvPr/>
        </p:nvGrpSpPr>
        <p:grpSpPr bwMode="auto">
          <a:xfrm>
            <a:off x="684213" y="3573463"/>
            <a:ext cx="8280400" cy="2436812"/>
            <a:chOff x="431" y="2251"/>
            <a:chExt cx="5216" cy="1535"/>
          </a:xfrm>
        </p:grpSpPr>
        <p:graphicFrame>
          <p:nvGraphicFramePr>
            <p:cNvPr id="8194" name="Object 5"/>
            <p:cNvGraphicFramePr>
              <a:graphicFrameLocks noChangeAspect="1"/>
            </p:cNvGraphicFramePr>
            <p:nvPr/>
          </p:nvGraphicFramePr>
          <p:xfrm>
            <a:off x="2016" y="2931"/>
            <a:ext cx="1152" cy="855"/>
          </p:xfrm>
          <a:graphic>
            <a:graphicData uri="http://schemas.openxmlformats.org/presentationml/2006/ole">
              <mc:AlternateContent xmlns:mc="http://schemas.openxmlformats.org/markup-compatibility/2006">
                <mc:Choice xmlns:v="urn:schemas-microsoft-com:vml" Requires="v">
                  <p:oleObj spid="_x0000_s8222" name="Equation" r:id="rId2" imgW="545465" imgH="405765" progId="Equation.3">
                    <p:embed/>
                  </p:oleObj>
                </mc:Choice>
                <mc:Fallback>
                  <p:oleObj name="Equation" r:id="rId2" imgW="545465" imgH="405765" progId="Equation.3">
                    <p:embed/>
                    <p:pic>
                      <p:nvPicPr>
                        <p:cNvPr id="0"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 y="2931"/>
                          <a:ext cx="1152" cy="8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0" name="Rectangle 6"/>
            <p:cNvSpPr>
              <a:spLocks noChangeArrowheads="1"/>
            </p:cNvSpPr>
            <p:nvPr/>
          </p:nvSpPr>
          <p:spPr bwMode="auto">
            <a:xfrm>
              <a:off x="431" y="2251"/>
              <a:ext cx="5216" cy="672"/>
            </a:xfrm>
            <a:prstGeom prst="rect">
              <a:avLst/>
            </a:prstGeom>
            <a:noFill/>
            <a:ln w="9525">
              <a:noFill/>
              <a:miter lim="800000"/>
            </a:ln>
          </p:spPr>
          <p:txBody>
            <a:bodyPr>
              <a:spAutoFit/>
            </a:bodyPr>
            <a:lstStyle/>
            <a:p>
              <a:pPr>
                <a:buFontTx/>
                <a:buBlip>
                  <a:blip r:embed="rId1"/>
                </a:buBlip>
              </a:pPr>
              <a:r>
                <a:rPr lang="zh-CN" altLang="en-US" sz="3200" b="1">
                  <a:ea typeface="楷体_GB2312"/>
                  <a:cs typeface="楷体_GB2312"/>
                </a:rPr>
                <a:t>物质的质量</a:t>
              </a:r>
              <a:r>
                <a:rPr lang="en-US" altLang="zh-CN" sz="3200" b="1" i="1">
                  <a:ea typeface="楷体_GB2312"/>
                  <a:cs typeface="楷体_GB2312"/>
                </a:rPr>
                <a:t>m</a:t>
              </a:r>
              <a:r>
                <a:rPr lang="zh-CN" altLang="en-US" sz="3200" b="1">
                  <a:ea typeface="楷体_GB2312"/>
                  <a:cs typeface="楷体_GB2312"/>
                </a:rPr>
                <a:t>，摩尔质量（式量）</a:t>
              </a:r>
              <a:r>
                <a:rPr lang="en-US" altLang="zh-CN" sz="3200" b="1" i="1">
                  <a:ea typeface="楷体_GB2312"/>
                  <a:cs typeface="楷体_GB2312"/>
                </a:rPr>
                <a:t>M</a:t>
              </a:r>
              <a:r>
                <a:rPr lang="zh-CN" altLang="en-US" sz="3200" b="1">
                  <a:ea typeface="楷体_GB2312"/>
                  <a:cs typeface="楷体_GB2312"/>
                </a:rPr>
                <a:t>，物质的量</a:t>
              </a:r>
              <a:r>
                <a:rPr lang="en-US" altLang="zh-CN" sz="3200" b="1" i="1">
                  <a:ea typeface="楷体_GB2312"/>
                  <a:cs typeface="楷体_GB2312"/>
                </a:rPr>
                <a:t>n</a:t>
              </a:r>
              <a:r>
                <a:rPr lang="zh-CN" altLang="en-US" sz="3200" b="1">
                  <a:ea typeface="楷体_GB2312"/>
                  <a:cs typeface="楷体_GB2312"/>
                </a:rPr>
                <a:t>之间关系：</a:t>
              </a:r>
              <a:endParaRPr lang="zh-CN" altLang="en-US" sz="3200" b="1">
                <a:ea typeface="楷体_GB2312"/>
                <a:cs typeface="楷体_GB2312"/>
              </a:endParaRPr>
            </a:p>
          </p:txBody>
        </p:sp>
      </p:grpSp>
      <p:sp>
        <p:nvSpPr>
          <p:cNvPr id="8199" name="灯片编号占位符 6"/>
          <p:cNvSpPr txBox="1">
            <a:spLocks noGrp="1"/>
          </p:cNvSpPr>
          <p:nvPr/>
        </p:nvSpPr>
        <p:spPr bwMode="auto">
          <a:xfrm>
            <a:off x="8129588" y="5734050"/>
            <a:ext cx="609600" cy="520700"/>
          </a:xfrm>
          <a:prstGeom prst="rect">
            <a:avLst/>
          </a:prstGeom>
          <a:noFill/>
          <a:ln w="9525">
            <a:noFill/>
            <a:miter lim="800000"/>
          </a:ln>
        </p:spPr>
        <p:txBody>
          <a:bodyPr anchor="ctr"/>
          <a:lstStyle/>
          <a:p>
            <a:pPr algn="ctr"/>
            <a:fld id="{F7A00CAA-FEC6-4C9D-A189-AA3BA37EA845}"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131"/>
                                        </p:tgtEl>
                                        <p:attrNameLst>
                                          <p:attrName>style.visibility</p:attrName>
                                        </p:attrNameLst>
                                      </p:cBhvr>
                                      <p:to>
                                        <p:strVal val="visible"/>
                                      </p:to>
                                    </p:set>
                                    <p:anim calcmode="lin" valueType="num">
                                      <p:cBhvr additive="base">
                                        <p:cTn id="7" dur="500" fill="hold"/>
                                        <p:tgtEl>
                                          <p:spTgt spid="48131"/>
                                        </p:tgtEl>
                                        <p:attrNameLst>
                                          <p:attrName>ppt_x</p:attrName>
                                        </p:attrNameLst>
                                      </p:cBhvr>
                                      <p:tavLst>
                                        <p:tav tm="0">
                                          <p:val>
                                            <p:strVal val="0-#ppt_w/2"/>
                                          </p:val>
                                        </p:tav>
                                        <p:tav tm="100000">
                                          <p:val>
                                            <p:strVal val="#ppt_x"/>
                                          </p:val>
                                        </p:tav>
                                      </p:tavLst>
                                    </p:anim>
                                    <p:anim calcmode="lin" valueType="num">
                                      <p:cBhvr additive="base">
                                        <p:cTn id="8" dur="500" fill="hold"/>
                                        <p:tgtEl>
                                          <p:spTgt spid="4813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20C187D6-FFA1-4FB3-8A18-7F6850346781}" type="slidenum">
              <a:rPr lang="zh-CN" altLang="en-US" smtClean="0">
                <a:ea typeface="宋体" panose="02010600030101010101" pitchFamily="2" charset="-122"/>
              </a:rPr>
            </a:fld>
            <a:endParaRPr lang="en-US" altLang="zh-CN" smtClean="0">
              <a:ea typeface="宋体" panose="02010600030101010101" pitchFamily="2" charset="-122"/>
            </a:endParaRPr>
          </a:p>
        </p:txBody>
      </p:sp>
      <p:graphicFrame>
        <p:nvGraphicFramePr>
          <p:cNvPr id="9218" name="Object 2"/>
          <p:cNvGraphicFramePr>
            <a:graphicFrameLocks noChangeAspect="1"/>
          </p:cNvGraphicFramePr>
          <p:nvPr/>
        </p:nvGraphicFramePr>
        <p:xfrm>
          <a:off x="3500438" y="2000250"/>
          <a:ext cx="1746250" cy="1330325"/>
        </p:xfrm>
        <a:graphic>
          <a:graphicData uri="http://schemas.openxmlformats.org/presentationml/2006/ole">
            <mc:AlternateContent xmlns:mc="http://schemas.openxmlformats.org/markup-compatibility/2006">
              <mc:Choice xmlns:v="urn:schemas-microsoft-com:vml" Requires="v">
                <p:oleObj spid="_x0000_s9247" name="Equation" r:id="rId1" imgW="533400" imgH="406400" progId="Equation.3">
                  <p:embed/>
                </p:oleObj>
              </mc:Choice>
              <mc:Fallback>
                <p:oleObj name="Equation" r:id="rId1" imgW="533400" imgH="406400" progId="Equation.3">
                  <p:embed/>
                  <p:pic>
                    <p:nvPicPr>
                      <p:cNvPr id="0"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0438" y="2000250"/>
                        <a:ext cx="1746250" cy="1330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3" name="Rectangle 3"/>
          <p:cNvSpPr>
            <a:spLocks noGrp="1" noChangeArrowheads="1"/>
          </p:cNvSpPr>
          <p:nvPr>
            <p:ph type="title"/>
          </p:nvPr>
        </p:nvSpPr>
        <p:spPr>
          <a:xfrm>
            <a:off x="179388" y="260350"/>
            <a:ext cx="4176712" cy="601663"/>
          </a:xfrm>
        </p:spPr>
        <p:txBody>
          <a:bodyPr>
            <a:noAutofit/>
          </a:bodyPr>
          <a:lstStyle/>
          <a:p>
            <a:pPr eaLnBrk="1" fontAlgn="auto" hangingPunct="1">
              <a:spcAft>
                <a:spcPts val="0"/>
              </a:spcAft>
              <a:defRPr/>
            </a:pPr>
            <a:r>
              <a:rPr lang="zh-CN" altLang="en-US" sz="3600" b="1" dirty="0" smtClean="0">
                <a:solidFill>
                  <a:srgbClr val="990033"/>
                </a:solidFill>
                <a:ea typeface="楷体_GB2312" pitchFamily="49" charset="-122"/>
              </a:rPr>
              <a:t>物质的量浓度</a:t>
            </a:r>
            <a:endParaRPr lang="en-US" altLang="zh-CN" sz="3600" dirty="0" smtClean="0"/>
          </a:p>
        </p:txBody>
      </p:sp>
      <p:sp>
        <p:nvSpPr>
          <p:cNvPr id="59396" name="Text Box 4"/>
          <p:cNvSpPr txBox="1">
            <a:spLocks noChangeArrowheads="1"/>
          </p:cNvSpPr>
          <p:nvPr/>
        </p:nvSpPr>
        <p:spPr bwMode="auto">
          <a:xfrm>
            <a:off x="395288" y="5191125"/>
            <a:ext cx="8569325" cy="1066800"/>
          </a:xfrm>
          <a:prstGeom prst="rect">
            <a:avLst/>
          </a:prstGeom>
          <a:noFill/>
          <a:ln w="9525">
            <a:noFill/>
            <a:miter lim="800000"/>
          </a:ln>
        </p:spPr>
        <p:txBody>
          <a:bodyPr>
            <a:spAutoFit/>
          </a:bodyPr>
          <a:lstStyle/>
          <a:p>
            <a:r>
              <a:rPr lang="zh-CN" altLang="en-US" sz="3200" b="1">
                <a:solidFill>
                  <a:srgbClr val="990033"/>
                </a:solidFill>
                <a:ea typeface="楷体_GB2312"/>
                <a:cs typeface="楷体_GB2312"/>
              </a:rPr>
              <a:t>例、</a:t>
            </a:r>
            <a:r>
              <a:rPr lang="zh-CN" altLang="en-US" sz="3200" b="1">
                <a:ea typeface="楷体_GB2312"/>
                <a:cs typeface="楷体_GB2312"/>
              </a:rPr>
              <a:t>将</a:t>
            </a:r>
            <a:r>
              <a:rPr lang="en-US" altLang="zh-CN" sz="3200" b="1">
                <a:ea typeface="楷体_GB2312"/>
                <a:cs typeface="楷体_GB2312"/>
              </a:rPr>
              <a:t>40gNaOH</a:t>
            </a:r>
            <a:r>
              <a:rPr lang="zh-CN" altLang="en-US" sz="3200" b="1">
                <a:ea typeface="楷体_GB2312"/>
                <a:cs typeface="楷体_GB2312"/>
              </a:rPr>
              <a:t>溶于水并稀释至</a:t>
            </a:r>
            <a:r>
              <a:rPr lang="en-US" altLang="zh-CN" sz="3200" b="1">
                <a:ea typeface="楷体_GB2312"/>
                <a:cs typeface="楷体_GB2312"/>
              </a:rPr>
              <a:t>1000mL</a:t>
            </a:r>
            <a:r>
              <a:rPr lang="zh-CN" altLang="en-US" sz="3200" b="1">
                <a:ea typeface="楷体_GB2312"/>
                <a:cs typeface="楷体_GB2312"/>
              </a:rPr>
              <a:t>，求此溶液的</a:t>
            </a:r>
            <a:r>
              <a:rPr lang="en-US" altLang="zh-CN" sz="3200" b="1" i="1">
                <a:ea typeface="楷体_GB2312"/>
                <a:cs typeface="楷体_GB2312"/>
              </a:rPr>
              <a:t>c</a:t>
            </a:r>
            <a:r>
              <a:rPr lang="en-US" altLang="zh-CN" sz="3200" b="1">
                <a:ea typeface="楷体_GB2312"/>
                <a:cs typeface="楷体_GB2312"/>
              </a:rPr>
              <a:t>(NaOH)</a:t>
            </a:r>
            <a:r>
              <a:rPr lang="zh-CN" altLang="en-US" sz="3200" b="1" baseline="-25000">
                <a:ea typeface="楷体_GB2312"/>
                <a:cs typeface="楷体_GB2312"/>
              </a:rPr>
              <a:t>、 </a:t>
            </a:r>
            <a:r>
              <a:rPr lang="en-US" altLang="zh-CN" sz="3200" b="1" i="1">
                <a:ea typeface="黑体" panose="02010609060101010101" pitchFamily="49" charset="-122"/>
              </a:rPr>
              <a:t>c</a:t>
            </a:r>
            <a:r>
              <a:rPr lang="en-US" altLang="zh-CN" sz="3200" b="1">
                <a:ea typeface="黑体" panose="02010609060101010101" pitchFamily="49" charset="-122"/>
              </a:rPr>
              <a:t>(1/2NaOH</a:t>
            </a:r>
            <a:r>
              <a:rPr lang="en-US" altLang="zh-CN" sz="1400" b="1">
                <a:ea typeface="黑体" panose="02010609060101010101" pitchFamily="49" charset="-122"/>
              </a:rPr>
              <a:t> </a:t>
            </a:r>
            <a:r>
              <a:rPr lang="en-US" altLang="zh-CN" sz="3200" b="1">
                <a:ea typeface="黑体" panose="02010609060101010101" pitchFamily="49" charset="-122"/>
              </a:rPr>
              <a:t>)</a:t>
            </a:r>
            <a:r>
              <a:rPr lang="zh-CN" altLang="en-US" sz="3200" b="1">
                <a:ea typeface="楷体_GB2312"/>
                <a:cs typeface="楷体_GB2312"/>
              </a:rPr>
              <a:t>。</a:t>
            </a:r>
            <a:endParaRPr lang="zh-CN" altLang="en-US" sz="3200" b="1">
              <a:ea typeface="楷体_GB2312"/>
              <a:cs typeface="楷体_GB2312"/>
            </a:endParaRPr>
          </a:p>
        </p:txBody>
      </p:sp>
      <p:sp>
        <p:nvSpPr>
          <p:cNvPr id="9222" name="Text Box 5"/>
          <p:cNvSpPr txBox="1">
            <a:spLocks noChangeArrowheads="1"/>
          </p:cNvSpPr>
          <p:nvPr/>
        </p:nvSpPr>
        <p:spPr bwMode="auto">
          <a:xfrm>
            <a:off x="468313" y="1052513"/>
            <a:ext cx="8077200" cy="1066800"/>
          </a:xfrm>
          <a:prstGeom prst="rect">
            <a:avLst/>
          </a:prstGeom>
          <a:noFill/>
          <a:ln w="9525">
            <a:noFill/>
            <a:miter lim="800000"/>
          </a:ln>
        </p:spPr>
        <p:txBody>
          <a:bodyPr>
            <a:spAutoFit/>
          </a:bodyPr>
          <a:lstStyle/>
          <a:p>
            <a:r>
              <a:rPr lang="zh-CN" altLang="en-US" sz="3200" b="1" dirty="0">
                <a:ea typeface="楷体_GB2312"/>
                <a:cs typeface="楷体_GB2312"/>
              </a:rPr>
              <a:t>单位体积溶液中所含溶质的物质的量。</a:t>
            </a:r>
            <a:endParaRPr lang="en-US" altLang="zh-CN" sz="3200" b="1" dirty="0">
              <a:ea typeface="楷体_GB2312"/>
              <a:cs typeface="楷体_GB2312"/>
            </a:endParaRPr>
          </a:p>
          <a:p>
            <a:r>
              <a:rPr lang="zh-CN" altLang="en-US" sz="3200" b="1" dirty="0">
                <a:ea typeface="楷体_GB2312"/>
                <a:cs typeface="楷体_GB2312"/>
              </a:rPr>
              <a:t>符号： </a:t>
            </a:r>
            <a:r>
              <a:rPr lang="en-US" altLang="zh-CN" sz="3200" b="1" i="1" dirty="0" err="1">
                <a:solidFill>
                  <a:srgbClr val="990033"/>
                </a:solidFill>
                <a:ea typeface="楷体_GB2312"/>
                <a:cs typeface="楷体_GB2312"/>
              </a:rPr>
              <a:t>c</a:t>
            </a:r>
            <a:r>
              <a:rPr lang="en-US" altLang="zh-CN" sz="3200" b="1" baseline="-25000" dirty="0" err="1">
                <a:solidFill>
                  <a:srgbClr val="990033"/>
                </a:solidFill>
                <a:ea typeface="楷体_GB2312"/>
                <a:cs typeface="楷体_GB2312"/>
              </a:rPr>
              <a:t>B</a:t>
            </a:r>
            <a:r>
              <a:rPr lang="zh-CN" altLang="en-US" sz="3200" b="1" dirty="0">
                <a:solidFill>
                  <a:srgbClr val="990033"/>
                </a:solidFill>
                <a:ea typeface="楷体_GB2312"/>
                <a:cs typeface="楷体_GB2312"/>
              </a:rPr>
              <a:t>、</a:t>
            </a:r>
            <a:r>
              <a:rPr lang="en-US" altLang="zh-CN" sz="3200" b="1" i="1" dirty="0">
                <a:solidFill>
                  <a:srgbClr val="990033"/>
                </a:solidFill>
                <a:ea typeface="楷体_GB2312"/>
                <a:cs typeface="楷体_GB2312"/>
              </a:rPr>
              <a:t>c</a:t>
            </a:r>
            <a:r>
              <a:rPr lang="en-US" altLang="zh-CN" sz="3200" b="1" dirty="0">
                <a:solidFill>
                  <a:srgbClr val="990033"/>
                </a:solidFill>
                <a:ea typeface="楷体_GB2312"/>
                <a:cs typeface="楷体_GB2312"/>
              </a:rPr>
              <a:t>(B)</a:t>
            </a:r>
            <a:r>
              <a:rPr lang="zh-CN" altLang="en-US" sz="3200" b="1" dirty="0">
                <a:ea typeface="楷体_GB2312"/>
                <a:cs typeface="楷体_GB2312"/>
              </a:rPr>
              <a:t>或</a:t>
            </a:r>
            <a:r>
              <a:rPr lang="en-US" altLang="zh-CN" sz="3200" b="1" dirty="0">
                <a:solidFill>
                  <a:srgbClr val="990033"/>
                </a:solidFill>
                <a:ea typeface="楷体_GB2312"/>
                <a:cs typeface="楷体_GB2312"/>
              </a:rPr>
              <a:t>[B]</a:t>
            </a:r>
            <a:r>
              <a:rPr lang="zh-CN" altLang="en-US" sz="3200" b="1" dirty="0">
                <a:ea typeface="楷体_GB2312"/>
                <a:cs typeface="楷体_GB2312"/>
              </a:rPr>
              <a:t>，单位：</a:t>
            </a:r>
            <a:r>
              <a:rPr lang="en-US" altLang="zh-CN" sz="3200" b="1" dirty="0">
                <a:solidFill>
                  <a:srgbClr val="990033"/>
                </a:solidFill>
                <a:ea typeface="楷体_GB2312"/>
                <a:cs typeface="楷体_GB2312"/>
              </a:rPr>
              <a:t>mol·L</a:t>
            </a:r>
            <a:r>
              <a:rPr lang="en-US" altLang="zh-CN" sz="3200" b="1" baseline="30000" dirty="0">
                <a:solidFill>
                  <a:srgbClr val="990033"/>
                </a:solidFill>
                <a:ea typeface="楷体_GB2312"/>
                <a:cs typeface="楷体_GB2312"/>
              </a:rPr>
              <a:t>-1</a:t>
            </a:r>
            <a:endParaRPr lang="en-US" altLang="zh-CN" sz="3200" b="1" dirty="0">
              <a:solidFill>
                <a:srgbClr val="990033"/>
              </a:solidFill>
              <a:ea typeface="楷体_GB2312"/>
              <a:cs typeface="楷体_GB2312"/>
            </a:endParaRPr>
          </a:p>
        </p:txBody>
      </p:sp>
      <p:sp>
        <p:nvSpPr>
          <p:cNvPr id="59398" name="Rectangle 6"/>
          <p:cNvSpPr>
            <a:spLocks noChangeArrowheads="1"/>
          </p:cNvSpPr>
          <p:nvPr/>
        </p:nvSpPr>
        <p:spPr bwMode="auto">
          <a:xfrm>
            <a:off x="468312" y="2924175"/>
            <a:ext cx="8496301" cy="2031325"/>
          </a:xfrm>
          <a:prstGeom prst="rect">
            <a:avLst/>
          </a:prstGeom>
          <a:noFill/>
          <a:ln w="9525">
            <a:noFill/>
            <a:miter lim="800000"/>
          </a:ln>
        </p:spPr>
        <p:txBody>
          <a:bodyPr wrap="square">
            <a:spAutoFit/>
          </a:bodyPr>
          <a:lstStyle/>
          <a:p>
            <a:pPr>
              <a:lnSpc>
                <a:spcPct val="150000"/>
              </a:lnSpc>
              <a:buFontTx/>
              <a:buBlip>
                <a:blip r:embed="rId3"/>
              </a:buBlip>
            </a:pPr>
            <a:r>
              <a:rPr lang="zh-CN" altLang="en-US" sz="2800" b="1" dirty="0">
                <a:solidFill>
                  <a:srgbClr val="002060"/>
                </a:solidFill>
                <a:latin typeface="宋体" panose="02010600030101010101" pitchFamily="2" charset="-122"/>
                <a:ea typeface="楷体_GB2312"/>
                <a:cs typeface="楷体_GB2312"/>
              </a:rPr>
              <a:t>指明基本单元</a:t>
            </a:r>
            <a:endParaRPr lang="zh-CN" altLang="en-US" sz="2800" b="1" dirty="0">
              <a:solidFill>
                <a:srgbClr val="002060"/>
              </a:solidFill>
              <a:latin typeface="宋体" panose="02010600030101010101" pitchFamily="2" charset="-122"/>
              <a:ea typeface="楷体_GB2312"/>
              <a:cs typeface="楷体_GB2312"/>
            </a:endParaRPr>
          </a:p>
          <a:p>
            <a:pPr>
              <a:lnSpc>
                <a:spcPct val="150000"/>
              </a:lnSpc>
              <a:buFontTx/>
              <a:buBlip>
                <a:blip r:embed="rId3"/>
              </a:buBlip>
            </a:pPr>
            <a:r>
              <a:rPr lang="zh-CN" altLang="en-US" sz="2800" b="1" dirty="0">
                <a:solidFill>
                  <a:srgbClr val="002060"/>
                </a:solidFill>
                <a:latin typeface="宋体" panose="02010600030101010101" pitchFamily="2" charset="-122"/>
                <a:ea typeface="楷体_GB2312"/>
                <a:cs typeface="楷体_GB2312"/>
              </a:rPr>
              <a:t>不特别指明时，溶液浓度指物质的量浓度</a:t>
            </a:r>
            <a:endParaRPr lang="zh-CN" altLang="en-US" sz="2800" b="1" dirty="0">
              <a:solidFill>
                <a:srgbClr val="002060"/>
              </a:solidFill>
              <a:latin typeface="宋体" panose="02010600030101010101" pitchFamily="2" charset="-122"/>
              <a:ea typeface="楷体_GB2312"/>
              <a:cs typeface="楷体_GB2312"/>
            </a:endParaRPr>
          </a:p>
          <a:p>
            <a:pPr>
              <a:lnSpc>
                <a:spcPct val="150000"/>
              </a:lnSpc>
              <a:buFontTx/>
              <a:buBlip>
                <a:blip r:embed="rId3"/>
              </a:buBlip>
            </a:pPr>
            <a:r>
              <a:rPr lang="zh-CN" altLang="en-US" sz="2800" b="1" dirty="0">
                <a:solidFill>
                  <a:srgbClr val="002060"/>
                </a:solidFill>
                <a:latin typeface="宋体" panose="02010600030101010101" pitchFamily="2" charset="-122"/>
                <a:ea typeface="楷体_GB2312"/>
                <a:cs typeface="楷体_GB2312"/>
              </a:rPr>
              <a:t>已知式量的物质在人体</a:t>
            </a:r>
            <a:r>
              <a:rPr lang="zh-CN" altLang="en-US" sz="2800" b="1" dirty="0" smtClean="0">
                <a:solidFill>
                  <a:srgbClr val="002060"/>
                </a:solidFill>
                <a:latin typeface="宋体" panose="02010600030101010101" pitchFamily="2" charset="-122"/>
                <a:ea typeface="楷体_GB2312"/>
                <a:cs typeface="楷体_GB2312"/>
              </a:rPr>
              <a:t>中含量以物质的量</a:t>
            </a:r>
            <a:r>
              <a:rPr lang="zh-CN" altLang="en-US" sz="2800" b="1" dirty="0">
                <a:solidFill>
                  <a:srgbClr val="002060"/>
                </a:solidFill>
                <a:latin typeface="宋体" panose="02010600030101010101" pitchFamily="2" charset="-122"/>
                <a:ea typeface="楷体_GB2312"/>
                <a:cs typeface="楷体_GB2312"/>
              </a:rPr>
              <a:t>浓度表示 </a:t>
            </a:r>
            <a:endParaRPr lang="zh-CN" altLang="en-US" sz="2800" b="1" dirty="0">
              <a:solidFill>
                <a:srgbClr val="002060"/>
              </a:solidFill>
              <a:latin typeface="宋体" panose="02010600030101010101" pitchFamily="2" charset="-122"/>
              <a:ea typeface="楷体_GB2312"/>
              <a:cs typeface="楷体_GB2312"/>
            </a:endParaRPr>
          </a:p>
        </p:txBody>
      </p:sp>
      <p:sp>
        <p:nvSpPr>
          <p:cNvPr id="9224" name="灯片编号占位符 6"/>
          <p:cNvSpPr txBox="1">
            <a:spLocks noGrp="1"/>
          </p:cNvSpPr>
          <p:nvPr/>
        </p:nvSpPr>
        <p:spPr bwMode="auto">
          <a:xfrm>
            <a:off x="8129588" y="5734050"/>
            <a:ext cx="609600" cy="520700"/>
          </a:xfrm>
          <a:prstGeom prst="rect">
            <a:avLst/>
          </a:prstGeom>
          <a:noFill/>
          <a:ln w="9525">
            <a:noFill/>
            <a:miter lim="800000"/>
          </a:ln>
        </p:spPr>
        <p:txBody>
          <a:bodyPr anchor="ctr"/>
          <a:lstStyle/>
          <a:p>
            <a:pPr algn="ctr"/>
            <a:fld id="{509273FF-1783-4ECC-873E-65F0A81818C3}"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9398"/>
                                        </p:tgtEl>
                                        <p:attrNameLst>
                                          <p:attrName>style.visibility</p:attrName>
                                        </p:attrNameLst>
                                      </p:cBhvr>
                                      <p:to>
                                        <p:strVal val="visible"/>
                                      </p:to>
                                    </p:set>
                                    <p:anim calcmode="lin" valueType="num">
                                      <p:cBhvr additive="base">
                                        <p:cTn id="7" dur="500" fill="hold"/>
                                        <p:tgtEl>
                                          <p:spTgt spid="59398"/>
                                        </p:tgtEl>
                                        <p:attrNameLst>
                                          <p:attrName>ppt_x</p:attrName>
                                        </p:attrNameLst>
                                      </p:cBhvr>
                                      <p:tavLst>
                                        <p:tav tm="0">
                                          <p:val>
                                            <p:strVal val="0-#ppt_w/2"/>
                                          </p:val>
                                        </p:tav>
                                        <p:tav tm="100000">
                                          <p:val>
                                            <p:strVal val="#ppt_x"/>
                                          </p:val>
                                        </p:tav>
                                      </p:tavLst>
                                    </p:anim>
                                    <p:anim calcmode="lin" valueType="num">
                                      <p:cBhvr additive="base">
                                        <p:cTn id="8" dur="500" fill="hold"/>
                                        <p:tgtEl>
                                          <p:spTgt spid="5939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9396"/>
                                        </p:tgtEl>
                                        <p:attrNameLst>
                                          <p:attrName>style.visibility</p:attrName>
                                        </p:attrNameLst>
                                      </p:cBhvr>
                                      <p:to>
                                        <p:strVal val="visible"/>
                                      </p:to>
                                    </p:set>
                                    <p:anim calcmode="lin" valueType="num">
                                      <p:cBhvr additive="base">
                                        <p:cTn id="13" dur="500" fill="hold"/>
                                        <p:tgtEl>
                                          <p:spTgt spid="59396"/>
                                        </p:tgtEl>
                                        <p:attrNameLst>
                                          <p:attrName>ppt_x</p:attrName>
                                        </p:attrNameLst>
                                      </p:cBhvr>
                                      <p:tavLst>
                                        <p:tav tm="0">
                                          <p:val>
                                            <p:strVal val="#ppt_x"/>
                                          </p:val>
                                        </p:tav>
                                        <p:tav tm="100000">
                                          <p:val>
                                            <p:strVal val="#ppt_x"/>
                                          </p:val>
                                        </p:tav>
                                      </p:tavLst>
                                    </p:anim>
                                    <p:anim calcmode="lin" valueType="num">
                                      <p:cBhvr additive="base">
                                        <p:cTn id="14" dur="500" fill="hold"/>
                                        <p:tgtEl>
                                          <p:spTgt spid="593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p:bldP spid="59398"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AD322D1E-C0D2-4602-B730-257D9E2EF24B}" type="slidenum">
              <a:rPr lang="zh-CN" altLang="en-US" smtClean="0">
                <a:ea typeface="宋体" panose="02010600030101010101" pitchFamily="2" charset="-122"/>
              </a:rPr>
            </a:fld>
            <a:endParaRPr lang="en-US" altLang="zh-CN" smtClean="0">
              <a:ea typeface="宋体" panose="02010600030101010101" pitchFamily="2" charset="-122"/>
            </a:endParaRPr>
          </a:p>
        </p:txBody>
      </p:sp>
      <p:graphicFrame>
        <p:nvGraphicFramePr>
          <p:cNvPr id="10242" name="Object 2"/>
          <p:cNvGraphicFramePr>
            <a:graphicFrameLocks noChangeAspect="1"/>
          </p:cNvGraphicFramePr>
          <p:nvPr/>
        </p:nvGraphicFramePr>
        <p:xfrm>
          <a:off x="3179763" y="1982788"/>
          <a:ext cx="1716087" cy="1301750"/>
        </p:xfrm>
        <a:graphic>
          <a:graphicData uri="http://schemas.openxmlformats.org/presentationml/2006/ole">
            <mc:AlternateContent xmlns:mc="http://schemas.openxmlformats.org/markup-compatibility/2006">
              <mc:Choice xmlns:v="urn:schemas-microsoft-com:vml" Requires="v">
                <p:oleObj spid="_x0000_s10270" name="Equation" r:id="rId1" imgW="584200" imgH="444500" progId="Equation.3">
                  <p:embed/>
                </p:oleObj>
              </mc:Choice>
              <mc:Fallback>
                <p:oleObj name="Equation" r:id="rId1" imgW="584200" imgH="444500" progId="Equation.3">
                  <p:embed/>
                  <p:pic>
                    <p:nvPicPr>
                      <p:cNvPr id="0"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9763" y="1982788"/>
                        <a:ext cx="1716087" cy="130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4" name="Rectangle 3"/>
          <p:cNvSpPr>
            <a:spLocks noGrp="1" noChangeArrowheads="1"/>
          </p:cNvSpPr>
          <p:nvPr>
            <p:ph type="title" idx="4294967295"/>
          </p:nvPr>
        </p:nvSpPr>
        <p:spPr bwMode="auto">
          <a:xfrm>
            <a:off x="214313" y="142875"/>
            <a:ext cx="8286750" cy="622300"/>
          </a:xfrm>
          <a:noFill/>
        </p:spPr>
        <p:txBody>
          <a:bodyPr wrap="square" lIns="91440" tIns="45720" rIns="91440" bIns="45720" numCol="1" anchorCtr="0" compatLnSpc="1">
            <a:normAutofit fontScale="90000"/>
          </a:bodyPr>
          <a:lstStyle/>
          <a:p>
            <a:pPr eaLnBrk="1" hangingPunct="1">
              <a:lnSpc>
                <a:spcPct val="120000"/>
              </a:lnSpc>
            </a:pPr>
            <a:r>
              <a:rPr lang="zh-CN" altLang="en-US" sz="3600" b="1" cap="none" smtClean="0">
                <a:solidFill>
                  <a:srgbClr val="990033"/>
                </a:solidFill>
                <a:ea typeface="楷体_GB2312"/>
                <a:cs typeface="楷体_GB2312"/>
              </a:rPr>
              <a:t>二、质量摩尔浓度</a:t>
            </a:r>
            <a:r>
              <a:rPr lang="en-US" altLang="zh-CN" sz="3600" b="1" cap="none" smtClean="0">
                <a:solidFill>
                  <a:srgbClr val="990033"/>
                </a:solidFill>
                <a:ea typeface="楷体_GB2312"/>
                <a:cs typeface="楷体_GB2312"/>
              </a:rPr>
              <a:t>(</a:t>
            </a:r>
            <a:r>
              <a:rPr lang="en-US" altLang="zh-CN" sz="3600" b="1" cap="none" smtClean="0">
                <a:solidFill>
                  <a:srgbClr val="990033"/>
                </a:solidFill>
                <a:latin typeface="Times New Roman" panose="02020603050405020304" pitchFamily="18" charset="0"/>
                <a:ea typeface="楷体_GB2312"/>
                <a:cs typeface="楷体_GB2312"/>
              </a:rPr>
              <a:t>molality</a:t>
            </a:r>
            <a:r>
              <a:rPr lang="en-US" altLang="zh-CN" sz="3600" b="1" cap="none" smtClean="0">
                <a:solidFill>
                  <a:srgbClr val="990033"/>
                </a:solidFill>
                <a:ea typeface="楷体_GB2312"/>
                <a:cs typeface="楷体_GB2312"/>
              </a:rPr>
              <a:t>)</a:t>
            </a:r>
            <a:endParaRPr lang="en-US" altLang="zh-CN" sz="3600" b="1" cap="none" baseline="30000" smtClean="0">
              <a:solidFill>
                <a:srgbClr val="A50021"/>
              </a:solidFill>
              <a:ea typeface="楷体_GB2312"/>
              <a:cs typeface="楷体_GB2312"/>
            </a:endParaRPr>
          </a:p>
        </p:txBody>
      </p:sp>
      <p:sp>
        <p:nvSpPr>
          <p:cNvPr id="60420" name="Text Box 4"/>
          <p:cNvSpPr txBox="1">
            <a:spLocks noChangeArrowheads="1"/>
          </p:cNvSpPr>
          <p:nvPr/>
        </p:nvSpPr>
        <p:spPr bwMode="auto">
          <a:xfrm>
            <a:off x="658813" y="2852738"/>
            <a:ext cx="8016875" cy="2228850"/>
          </a:xfrm>
          <a:prstGeom prst="rect">
            <a:avLst/>
          </a:prstGeom>
          <a:noFill/>
          <a:ln w="9525">
            <a:noFill/>
            <a:miter lim="800000"/>
          </a:ln>
        </p:spPr>
        <p:txBody>
          <a:bodyPr>
            <a:spAutoFit/>
          </a:bodyPr>
          <a:lstStyle/>
          <a:p>
            <a:pPr>
              <a:spcBef>
                <a:spcPct val="50000"/>
              </a:spcBef>
              <a:buFontTx/>
              <a:buBlip>
                <a:blip r:embed="rId3"/>
              </a:buBlip>
            </a:pPr>
            <a:r>
              <a:rPr lang="zh-CN" altLang="en-US" sz="2800" b="1">
                <a:solidFill>
                  <a:srgbClr val="002060"/>
                </a:solidFill>
                <a:latin typeface="楷体_GB2312"/>
                <a:ea typeface="楷体_GB2312"/>
                <a:cs typeface="楷体_GB2312"/>
              </a:rPr>
              <a:t>指明基本单元</a:t>
            </a:r>
            <a:endParaRPr lang="zh-CN" altLang="en-US" sz="2800" b="1">
              <a:solidFill>
                <a:srgbClr val="002060"/>
              </a:solidFill>
              <a:latin typeface="楷体_GB2312"/>
              <a:ea typeface="楷体_GB2312"/>
              <a:cs typeface="楷体_GB2312"/>
            </a:endParaRPr>
          </a:p>
          <a:p>
            <a:pPr>
              <a:spcBef>
                <a:spcPct val="50000"/>
              </a:spcBef>
              <a:buFontTx/>
              <a:buBlip>
                <a:blip r:embed="rId3"/>
              </a:buBlip>
            </a:pPr>
            <a:r>
              <a:rPr lang="zh-CN" altLang="en-US" sz="2800" b="1">
                <a:solidFill>
                  <a:srgbClr val="002060"/>
                </a:solidFill>
                <a:latin typeface="楷体_GB2312"/>
                <a:ea typeface="楷体_GB2312"/>
                <a:cs typeface="楷体_GB2312"/>
              </a:rPr>
              <a:t>质量摩尔浓度不受温度的影响</a:t>
            </a:r>
            <a:endParaRPr lang="zh-CN" altLang="en-US" sz="2800" b="1">
              <a:solidFill>
                <a:srgbClr val="002060"/>
              </a:solidFill>
              <a:latin typeface="楷体_GB2312"/>
              <a:ea typeface="楷体_GB2312"/>
              <a:cs typeface="楷体_GB2312"/>
            </a:endParaRPr>
          </a:p>
          <a:p>
            <a:pPr>
              <a:spcBef>
                <a:spcPct val="50000"/>
              </a:spcBef>
              <a:buFontTx/>
              <a:buBlip>
                <a:blip r:embed="rId3"/>
              </a:buBlip>
            </a:pPr>
            <a:r>
              <a:rPr lang="zh-CN" altLang="en-US" sz="2800" b="1">
                <a:solidFill>
                  <a:srgbClr val="002060"/>
                </a:solidFill>
                <a:latin typeface="Tahoma" panose="020B0604030504040204" pitchFamily="34" charset="0"/>
                <a:ea typeface="楷体_GB2312"/>
                <a:cs typeface="楷体_GB2312"/>
              </a:rPr>
              <a:t>对于</a:t>
            </a:r>
            <a:r>
              <a:rPr lang="zh-CN" altLang="en-US" sz="2800" b="1">
                <a:solidFill>
                  <a:srgbClr val="C00000"/>
                </a:solidFill>
                <a:latin typeface="Tahoma" panose="020B0604030504040204" pitchFamily="34" charset="0"/>
                <a:ea typeface="楷体_GB2312"/>
                <a:cs typeface="楷体_GB2312"/>
              </a:rPr>
              <a:t>极稀的水溶液</a:t>
            </a:r>
            <a:r>
              <a:rPr lang="zh-CN" altLang="en-US" sz="2800" b="1">
                <a:solidFill>
                  <a:srgbClr val="002060"/>
                </a:solidFill>
                <a:latin typeface="Tahoma" panose="020B0604030504040204" pitchFamily="34" charset="0"/>
                <a:ea typeface="楷体_GB2312"/>
                <a:cs typeface="楷体_GB2312"/>
              </a:rPr>
              <a:t>，其</a:t>
            </a:r>
            <a:r>
              <a:rPr lang="zh-CN" altLang="en-US" sz="2800" b="1" u="sng">
                <a:solidFill>
                  <a:srgbClr val="002060"/>
                </a:solidFill>
                <a:latin typeface="Tahoma" panose="020B0604030504040204" pitchFamily="34" charset="0"/>
                <a:ea typeface="楷体_GB2312"/>
                <a:cs typeface="楷体_GB2312"/>
              </a:rPr>
              <a:t>物质的量浓度</a:t>
            </a:r>
            <a:r>
              <a:rPr lang="zh-CN" altLang="en-US" sz="2800" b="1">
                <a:solidFill>
                  <a:srgbClr val="002060"/>
                </a:solidFill>
                <a:latin typeface="Tahoma" panose="020B0604030504040204" pitchFamily="34" charset="0"/>
                <a:ea typeface="楷体_GB2312"/>
                <a:cs typeface="楷体_GB2312"/>
              </a:rPr>
              <a:t>与</a:t>
            </a:r>
            <a:r>
              <a:rPr lang="zh-CN" altLang="en-US" sz="2800" b="1" u="sng">
                <a:solidFill>
                  <a:srgbClr val="002060"/>
                </a:solidFill>
                <a:latin typeface="Tahoma" panose="020B0604030504040204" pitchFamily="34" charset="0"/>
                <a:ea typeface="楷体_GB2312"/>
                <a:cs typeface="楷体_GB2312"/>
              </a:rPr>
              <a:t>质量摩尔浓度</a:t>
            </a:r>
            <a:r>
              <a:rPr lang="zh-CN" altLang="en-US" sz="2800" b="1">
                <a:solidFill>
                  <a:srgbClr val="002060"/>
                </a:solidFill>
                <a:latin typeface="Tahoma" panose="020B0604030504040204" pitchFamily="34" charset="0"/>
                <a:ea typeface="楷体_GB2312"/>
                <a:cs typeface="楷体_GB2312"/>
              </a:rPr>
              <a:t>的数值几乎相等</a:t>
            </a:r>
            <a:endParaRPr lang="zh-CN" altLang="en-US" sz="2800" b="1">
              <a:solidFill>
                <a:srgbClr val="002060"/>
              </a:solidFill>
              <a:latin typeface="Tahoma" panose="020B0604030504040204" pitchFamily="34" charset="0"/>
              <a:ea typeface="楷体_GB2312"/>
              <a:cs typeface="楷体_GB2312"/>
            </a:endParaRPr>
          </a:p>
        </p:txBody>
      </p:sp>
      <p:sp>
        <p:nvSpPr>
          <p:cNvPr id="60421" name="Rectangle 5"/>
          <p:cNvSpPr>
            <a:spLocks noChangeArrowheads="1"/>
          </p:cNvSpPr>
          <p:nvPr/>
        </p:nvSpPr>
        <p:spPr bwMode="auto">
          <a:xfrm>
            <a:off x="685800" y="5241925"/>
            <a:ext cx="8001000" cy="1066800"/>
          </a:xfrm>
          <a:prstGeom prst="rect">
            <a:avLst/>
          </a:prstGeom>
          <a:noFill/>
          <a:ln w="9525">
            <a:noFill/>
            <a:miter lim="800000"/>
          </a:ln>
        </p:spPr>
        <p:txBody>
          <a:bodyPr>
            <a:spAutoFit/>
          </a:bodyPr>
          <a:lstStyle/>
          <a:p>
            <a:r>
              <a:rPr lang="zh-CN" altLang="en-US" sz="3200" b="1">
                <a:solidFill>
                  <a:srgbClr val="990033"/>
                </a:solidFill>
                <a:latin typeface="宋体" panose="02010600030101010101" pitchFamily="2" charset="-122"/>
              </a:rPr>
              <a:t>例、</a:t>
            </a:r>
            <a:r>
              <a:rPr lang="zh-CN" altLang="en-US" sz="3200" b="1">
                <a:ea typeface="楷体_GB2312"/>
                <a:cs typeface="楷体_GB2312"/>
              </a:rPr>
              <a:t>在</a:t>
            </a:r>
            <a:r>
              <a:rPr lang="en-US" altLang="zh-CN" sz="3200" b="1">
                <a:ea typeface="楷体_GB2312"/>
                <a:cs typeface="楷体_GB2312"/>
              </a:rPr>
              <a:t>400g</a:t>
            </a:r>
            <a:r>
              <a:rPr lang="zh-CN" altLang="en-US" sz="3200" b="1">
                <a:ea typeface="楷体_GB2312"/>
                <a:cs typeface="楷体_GB2312"/>
              </a:rPr>
              <a:t>水中，加入</a:t>
            </a:r>
            <a:r>
              <a:rPr lang="en-US" altLang="zh-CN" sz="3200" b="1">
                <a:ea typeface="楷体_GB2312"/>
                <a:cs typeface="楷体_GB2312"/>
              </a:rPr>
              <a:t>90%H</a:t>
            </a:r>
            <a:r>
              <a:rPr lang="en-US" altLang="zh-CN" sz="3200" b="1" baseline="-30000">
                <a:ea typeface="楷体_GB2312"/>
                <a:cs typeface="楷体_GB2312"/>
              </a:rPr>
              <a:t>2</a:t>
            </a:r>
            <a:r>
              <a:rPr lang="en-US" altLang="zh-CN" sz="3200" b="1">
                <a:ea typeface="楷体_GB2312"/>
                <a:cs typeface="楷体_GB2312"/>
              </a:rPr>
              <a:t>SO</a:t>
            </a:r>
            <a:r>
              <a:rPr lang="en-US" altLang="zh-CN" sz="3200" b="1" baseline="-30000">
                <a:ea typeface="楷体_GB2312"/>
                <a:cs typeface="楷体_GB2312"/>
              </a:rPr>
              <a:t>4</a:t>
            </a:r>
            <a:r>
              <a:rPr lang="en-US" altLang="zh-CN" sz="3200" b="1">
                <a:ea typeface="楷体_GB2312"/>
                <a:cs typeface="楷体_GB2312"/>
              </a:rPr>
              <a:t>100g</a:t>
            </a:r>
            <a:r>
              <a:rPr lang="zh-CN" altLang="en-US" sz="3200" b="1">
                <a:ea typeface="楷体_GB2312"/>
                <a:cs typeface="楷体_GB2312"/>
              </a:rPr>
              <a:t>，求此溶液的</a:t>
            </a:r>
            <a:r>
              <a:rPr lang="en-US" altLang="zh-CN" sz="3200" b="1" i="1">
                <a:ea typeface="楷体_GB2312"/>
                <a:cs typeface="楷体_GB2312"/>
              </a:rPr>
              <a:t>b</a:t>
            </a:r>
            <a:r>
              <a:rPr lang="en-US" altLang="zh-CN" sz="3200" b="1">
                <a:ea typeface="楷体_GB2312"/>
                <a:cs typeface="楷体_GB2312"/>
              </a:rPr>
              <a:t>(H</a:t>
            </a:r>
            <a:r>
              <a:rPr lang="en-US" altLang="zh-CN" sz="3200" b="1" baseline="-30000">
                <a:ea typeface="楷体_GB2312"/>
                <a:cs typeface="楷体_GB2312"/>
              </a:rPr>
              <a:t>2</a:t>
            </a:r>
            <a:r>
              <a:rPr lang="en-US" altLang="zh-CN" sz="3200" b="1">
                <a:ea typeface="楷体_GB2312"/>
                <a:cs typeface="楷体_GB2312"/>
              </a:rPr>
              <a:t>SO</a:t>
            </a:r>
            <a:r>
              <a:rPr lang="en-US" altLang="zh-CN" sz="3200" b="1" baseline="-30000">
                <a:ea typeface="楷体_GB2312"/>
                <a:cs typeface="楷体_GB2312"/>
              </a:rPr>
              <a:t>4</a:t>
            </a:r>
            <a:r>
              <a:rPr lang="en-US" altLang="zh-CN" sz="3200" b="1">
                <a:ea typeface="楷体_GB2312"/>
                <a:cs typeface="楷体_GB2312"/>
              </a:rPr>
              <a:t>)</a:t>
            </a:r>
            <a:r>
              <a:rPr lang="zh-CN" altLang="en-US" sz="3200" b="1">
                <a:latin typeface="宋体" panose="02010600030101010101" pitchFamily="2" charset="-122"/>
              </a:rPr>
              <a:t>。</a:t>
            </a:r>
            <a:endParaRPr lang="zh-CN" altLang="en-US" sz="3200" b="1">
              <a:latin typeface="宋体" panose="02010600030101010101" pitchFamily="2" charset="-122"/>
            </a:endParaRPr>
          </a:p>
        </p:txBody>
      </p:sp>
      <p:sp>
        <p:nvSpPr>
          <p:cNvPr id="10247" name="Rectangle 6"/>
          <p:cNvSpPr>
            <a:spLocks noChangeArrowheads="1"/>
          </p:cNvSpPr>
          <p:nvPr/>
        </p:nvSpPr>
        <p:spPr bwMode="auto">
          <a:xfrm>
            <a:off x="214313" y="928688"/>
            <a:ext cx="8429625" cy="1066800"/>
          </a:xfrm>
          <a:prstGeom prst="rect">
            <a:avLst/>
          </a:prstGeom>
          <a:noFill/>
          <a:ln w="9525">
            <a:noFill/>
            <a:miter lim="800000"/>
          </a:ln>
        </p:spPr>
        <p:txBody>
          <a:bodyPr>
            <a:spAutoFit/>
          </a:bodyPr>
          <a:lstStyle/>
          <a:p>
            <a:r>
              <a:rPr lang="zh-CN" altLang="en-US" sz="3200" b="1">
                <a:ea typeface="楷体_GB2312"/>
                <a:cs typeface="楷体_GB2312"/>
              </a:rPr>
              <a:t>   单位质量的</a:t>
            </a:r>
            <a:r>
              <a:rPr lang="zh-CN" altLang="en-US" sz="3200" b="1">
                <a:solidFill>
                  <a:srgbClr val="A50021"/>
                </a:solidFill>
                <a:ea typeface="楷体_GB2312"/>
                <a:cs typeface="楷体_GB2312"/>
              </a:rPr>
              <a:t>溶剂</a:t>
            </a:r>
            <a:r>
              <a:rPr lang="zh-CN" altLang="en-US" sz="3200" b="1">
                <a:ea typeface="楷体_GB2312"/>
                <a:cs typeface="楷体_GB2312"/>
              </a:rPr>
              <a:t>中所含溶质的物质的量。</a:t>
            </a:r>
            <a:endParaRPr lang="en-US" altLang="zh-CN" sz="3200" b="1">
              <a:ea typeface="楷体_GB2312"/>
              <a:cs typeface="楷体_GB2312"/>
            </a:endParaRPr>
          </a:p>
          <a:p>
            <a:r>
              <a:rPr lang="zh-CN" altLang="en-US" sz="3200" b="1">
                <a:ea typeface="楷体_GB2312"/>
                <a:cs typeface="楷体_GB2312"/>
              </a:rPr>
              <a:t>   符号：</a:t>
            </a:r>
            <a:r>
              <a:rPr lang="en-US" altLang="zh-CN" sz="3200" b="1" i="1">
                <a:solidFill>
                  <a:srgbClr val="A50021"/>
                </a:solidFill>
                <a:ea typeface="楷体_GB2312"/>
                <a:cs typeface="楷体_GB2312"/>
              </a:rPr>
              <a:t>b</a:t>
            </a:r>
            <a:r>
              <a:rPr lang="en-US" altLang="zh-CN" sz="3200" b="1" baseline="-25000">
                <a:solidFill>
                  <a:srgbClr val="A50021"/>
                </a:solidFill>
                <a:ea typeface="楷体_GB2312"/>
                <a:cs typeface="楷体_GB2312"/>
              </a:rPr>
              <a:t>B</a:t>
            </a:r>
            <a:r>
              <a:rPr lang="en-US" altLang="zh-CN" sz="3200" b="1">
                <a:ea typeface="楷体_GB2312"/>
                <a:cs typeface="楷体_GB2312"/>
              </a:rPr>
              <a:t> </a:t>
            </a:r>
            <a:r>
              <a:rPr lang="zh-CN" altLang="en-US" sz="3200" b="1">
                <a:ea typeface="楷体_GB2312"/>
                <a:cs typeface="楷体_GB2312"/>
              </a:rPr>
              <a:t>或</a:t>
            </a:r>
            <a:r>
              <a:rPr lang="en-US" altLang="zh-CN" sz="3200" b="1" i="1">
                <a:solidFill>
                  <a:srgbClr val="A50021"/>
                </a:solidFill>
                <a:ea typeface="楷体_GB2312"/>
                <a:cs typeface="楷体_GB2312"/>
              </a:rPr>
              <a:t>b</a:t>
            </a:r>
            <a:r>
              <a:rPr lang="en-US" altLang="zh-CN" sz="3200" b="1">
                <a:solidFill>
                  <a:srgbClr val="A50021"/>
                </a:solidFill>
                <a:ea typeface="楷体_GB2312"/>
                <a:cs typeface="楷体_GB2312"/>
              </a:rPr>
              <a:t>(B)</a:t>
            </a:r>
            <a:r>
              <a:rPr lang="zh-CN" altLang="en-US" sz="3200" b="1">
                <a:ea typeface="楷体_GB2312"/>
                <a:cs typeface="楷体_GB2312"/>
              </a:rPr>
              <a:t>，单位</a:t>
            </a:r>
            <a:r>
              <a:rPr lang="en-US" altLang="zh-CN" sz="3200" b="1">
                <a:ea typeface="楷体_GB2312"/>
                <a:cs typeface="楷体_GB2312"/>
              </a:rPr>
              <a:t>:</a:t>
            </a:r>
            <a:r>
              <a:rPr lang="en-US" altLang="zh-CN" sz="3200" b="1">
                <a:solidFill>
                  <a:srgbClr val="A50021"/>
                </a:solidFill>
                <a:ea typeface="楷体_GB2312"/>
                <a:cs typeface="楷体_GB2312"/>
              </a:rPr>
              <a:t>mol·kg</a:t>
            </a:r>
            <a:r>
              <a:rPr lang="en-US" altLang="zh-CN" sz="3200" b="1" baseline="30000">
                <a:solidFill>
                  <a:srgbClr val="A50021"/>
                </a:solidFill>
                <a:ea typeface="楷体_GB2312"/>
                <a:cs typeface="楷体_GB2312"/>
              </a:rPr>
              <a:t>-1</a:t>
            </a:r>
            <a:endParaRPr lang="en-US" altLang="zh-CN" sz="3200" b="1" baseline="30000">
              <a:solidFill>
                <a:srgbClr val="A50021"/>
              </a:solidFill>
              <a:ea typeface="楷体_GB2312"/>
              <a:cs typeface="楷体_GB2312"/>
            </a:endParaRPr>
          </a:p>
        </p:txBody>
      </p:sp>
      <p:sp>
        <p:nvSpPr>
          <p:cNvPr id="10248" name="灯片编号占位符 6"/>
          <p:cNvSpPr txBox="1">
            <a:spLocks noGrp="1"/>
          </p:cNvSpPr>
          <p:nvPr/>
        </p:nvSpPr>
        <p:spPr bwMode="auto">
          <a:xfrm>
            <a:off x="8129588" y="5734050"/>
            <a:ext cx="609600" cy="520700"/>
          </a:xfrm>
          <a:prstGeom prst="rect">
            <a:avLst/>
          </a:prstGeom>
          <a:noFill/>
          <a:ln w="9525">
            <a:noFill/>
            <a:miter lim="800000"/>
          </a:ln>
        </p:spPr>
        <p:txBody>
          <a:bodyPr anchor="ctr"/>
          <a:lstStyle/>
          <a:p>
            <a:pPr algn="ctr"/>
            <a:fld id="{EF9FC99D-E120-4F6A-A6BE-C0EEA7E56C57}"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0420"/>
                                        </p:tgtEl>
                                        <p:attrNameLst>
                                          <p:attrName>style.visibility</p:attrName>
                                        </p:attrNameLst>
                                      </p:cBhvr>
                                      <p:to>
                                        <p:strVal val="visible"/>
                                      </p:to>
                                    </p:set>
                                    <p:anim calcmode="lin" valueType="num">
                                      <p:cBhvr additive="base">
                                        <p:cTn id="7" dur="500" fill="hold"/>
                                        <p:tgtEl>
                                          <p:spTgt spid="60420"/>
                                        </p:tgtEl>
                                        <p:attrNameLst>
                                          <p:attrName>ppt_x</p:attrName>
                                        </p:attrNameLst>
                                      </p:cBhvr>
                                      <p:tavLst>
                                        <p:tav tm="0">
                                          <p:val>
                                            <p:strVal val="0-#ppt_w/2"/>
                                          </p:val>
                                        </p:tav>
                                        <p:tav tm="100000">
                                          <p:val>
                                            <p:strVal val="#ppt_x"/>
                                          </p:val>
                                        </p:tav>
                                      </p:tavLst>
                                    </p:anim>
                                    <p:anim calcmode="lin" valueType="num">
                                      <p:cBhvr additive="base">
                                        <p:cTn id="8" dur="500" fill="hold"/>
                                        <p:tgtEl>
                                          <p:spTgt spid="604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0421"/>
                                        </p:tgtEl>
                                        <p:attrNameLst>
                                          <p:attrName>style.visibility</p:attrName>
                                        </p:attrNameLst>
                                      </p:cBhvr>
                                      <p:to>
                                        <p:strVal val="visible"/>
                                      </p:to>
                                    </p:set>
                                    <p:anim calcmode="lin" valueType="num">
                                      <p:cBhvr additive="base">
                                        <p:cTn id="13" dur="500" fill="hold"/>
                                        <p:tgtEl>
                                          <p:spTgt spid="60421"/>
                                        </p:tgtEl>
                                        <p:attrNameLst>
                                          <p:attrName>ppt_x</p:attrName>
                                        </p:attrNameLst>
                                      </p:cBhvr>
                                      <p:tavLst>
                                        <p:tav tm="0">
                                          <p:val>
                                            <p:strVal val="0-#ppt_w/2"/>
                                          </p:val>
                                        </p:tav>
                                        <p:tav tm="100000">
                                          <p:val>
                                            <p:strVal val="#ppt_x"/>
                                          </p:val>
                                        </p:tav>
                                      </p:tavLst>
                                    </p:anim>
                                    <p:anim calcmode="lin" valueType="num">
                                      <p:cBhvr additive="base">
                                        <p:cTn id="14" dur="500" fill="hold"/>
                                        <p:tgtEl>
                                          <p:spTgt spid="604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autoUpdateAnimBg="0"/>
      <p:bldP spid="60421"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C20929A6-4F8B-49B9-804B-0DCF7DE4A7D2}"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11270" name="Rectangle 2"/>
          <p:cNvSpPr>
            <a:spLocks noGrp="1" noChangeArrowheads="1"/>
          </p:cNvSpPr>
          <p:nvPr>
            <p:ph type="title"/>
          </p:nvPr>
        </p:nvSpPr>
        <p:spPr bwMode="auto">
          <a:xfrm>
            <a:off x="533400" y="0"/>
            <a:ext cx="8253413" cy="762000"/>
          </a:xfrm>
        </p:spPr>
        <p:txBody>
          <a:bodyPr wrap="square" lIns="91440" tIns="45720" rIns="91440" bIns="45720" numCol="1" anchorCtr="0" compatLnSpc="1"/>
          <a:lstStyle/>
          <a:p>
            <a:pPr algn="just" eaLnBrk="1" hangingPunct="1"/>
            <a:r>
              <a:rPr lang="zh-CN" altLang="en-US" sz="3600" b="1" cap="none" smtClean="0">
                <a:solidFill>
                  <a:srgbClr val="990033"/>
                </a:solidFill>
                <a:ea typeface="楷体_GB2312"/>
                <a:cs typeface="楷体_GB2312"/>
              </a:rPr>
              <a:t>三、摩尔分数</a:t>
            </a:r>
            <a:r>
              <a:rPr lang="en-US" altLang="zh-CN" sz="3600" b="1" cap="none" smtClean="0">
                <a:solidFill>
                  <a:schemeClr val="tx1"/>
                </a:solidFill>
                <a:ea typeface="楷体_GB2312"/>
                <a:cs typeface="楷体_GB2312"/>
              </a:rPr>
              <a:t>(</a:t>
            </a:r>
            <a:r>
              <a:rPr lang="en-US" altLang="zh-CN" sz="3600" b="1" cap="none" smtClean="0">
                <a:solidFill>
                  <a:schemeClr val="tx1"/>
                </a:solidFill>
                <a:latin typeface="Times New Roman" panose="02020603050405020304" pitchFamily="18" charset="0"/>
                <a:ea typeface="楷体_GB2312"/>
                <a:cs typeface="Times New Roman" panose="02020603050405020304" pitchFamily="18" charset="0"/>
              </a:rPr>
              <a:t>Mole Fraction</a:t>
            </a:r>
            <a:r>
              <a:rPr lang="en-US" altLang="zh-CN" sz="3600" b="1" cap="none" smtClean="0">
                <a:solidFill>
                  <a:schemeClr val="tx1"/>
                </a:solidFill>
                <a:ea typeface="楷体_GB2312"/>
                <a:cs typeface="楷体_GB2312"/>
              </a:rPr>
              <a:t>) </a:t>
            </a:r>
            <a:endParaRPr lang="en-US" altLang="zh-CN" sz="3600" b="1" cap="none" smtClean="0">
              <a:solidFill>
                <a:schemeClr val="tx1"/>
              </a:solidFill>
              <a:ea typeface="楷体_GB2312"/>
              <a:cs typeface="楷体_GB2312"/>
            </a:endParaRPr>
          </a:p>
        </p:txBody>
      </p:sp>
      <p:graphicFrame>
        <p:nvGraphicFramePr>
          <p:cNvPr id="11266" name="Object 3"/>
          <p:cNvGraphicFramePr>
            <a:graphicFrameLocks noChangeAspect="1"/>
          </p:cNvGraphicFramePr>
          <p:nvPr/>
        </p:nvGraphicFramePr>
        <p:xfrm>
          <a:off x="2895600" y="1600200"/>
          <a:ext cx="1981200" cy="1430338"/>
        </p:xfrm>
        <a:graphic>
          <a:graphicData uri="http://schemas.openxmlformats.org/presentationml/2006/ole">
            <mc:AlternateContent xmlns:mc="http://schemas.openxmlformats.org/markup-compatibility/2006">
              <mc:Choice xmlns:v="urn:schemas-microsoft-com:vml" Requires="v">
                <p:oleObj spid="_x0000_s11350" name="Equation" r:id="rId1" imgW="558800" imgH="406400" progId="Equation.3">
                  <p:embed/>
                </p:oleObj>
              </mc:Choice>
              <mc:Fallback>
                <p:oleObj name="Equation" r:id="rId1" imgW="558800" imgH="406400" progId="Equation.3">
                  <p:embed/>
                  <p:pic>
                    <p:nvPicPr>
                      <p:cNvPr id="0" name="Picture 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600200"/>
                        <a:ext cx="1981200" cy="1430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44" name="Rectangle 4"/>
          <p:cNvSpPr>
            <a:spLocks noChangeArrowheads="1"/>
          </p:cNvSpPr>
          <p:nvPr/>
        </p:nvSpPr>
        <p:spPr bwMode="auto">
          <a:xfrm>
            <a:off x="457200" y="2994025"/>
            <a:ext cx="8153400" cy="579438"/>
          </a:xfrm>
          <a:prstGeom prst="rect">
            <a:avLst/>
          </a:prstGeom>
          <a:noFill/>
          <a:ln w="9525">
            <a:noFill/>
            <a:miter lim="800000"/>
          </a:ln>
        </p:spPr>
        <p:txBody>
          <a:bodyPr>
            <a:spAutoFit/>
          </a:bodyPr>
          <a:lstStyle/>
          <a:p>
            <a:r>
              <a:rPr lang="zh-CN" altLang="en-US" sz="3200" b="1">
                <a:ea typeface="楷体_GB2312"/>
                <a:cs typeface="楷体_GB2312"/>
              </a:rPr>
              <a:t>溶质</a:t>
            </a:r>
            <a:r>
              <a:rPr lang="en-US" altLang="zh-CN" sz="3200" b="1">
                <a:ea typeface="楷体_GB2312"/>
                <a:cs typeface="楷体_GB2312"/>
              </a:rPr>
              <a:t>B</a:t>
            </a:r>
            <a:r>
              <a:rPr lang="zh-CN" altLang="en-US" sz="3200" b="1">
                <a:ea typeface="楷体_GB2312"/>
                <a:cs typeface="楷体_GB2312"/>
              </a:rPr>
              <a:t>和溶剂</a:t>
            </a:r>
            <a:r>
              <a:rPr lang="en-US" altLang="zh-CN" sz="3200" b="1">
                <a:ea typeface="楷体_GB2312"/>
                <a:cs typeface="楷体_GB2312"/>
              </a:rPr>
              <a:t>A</a:t>
            </a:r>
            <a:r>
              <a:rPr lang="zh-CN" altLang="en-US" sz="3200" b="1">
                <a:ea typeface="楷体_GB2312"/>
                <a:cs typeface="楷体_GB2312"/>
              </a:rPr>
              <a:t>组成的双组分溶液，则：</a:t>
            </a:r>
            <a:endParaRPr lang="zh-CN" altLang="en-US" sz="3200" b="1">
              <a:ea typeface="楷体_GB2312"/>
              <a:cs typeface="楷体_GB2312"/>
            </a:endParaRPr>
          </a:p>
        </p:txBody>
      </p:sp>
      <p:graphicFrame>
        <p:nvGraphicFramePr>
          <p:cNvPr id="61445" name="Object 5"/>
          <p:cNvGraphicFramePr>
            <a:graphicFrameLocks noChangeAspect="1"/>
          </p:cNvGraphicFramePr>
          <p:nvPr/>
        </p:nvGraphicFramePr>
        <p:xfrm>
          <a:off x="1163638" y="3500438"/>
          <a:ext cx="2778125" cy="1443037"/>
        </p:xfrm>
        <a:graphic>
          <a:graphicData uri="http://schemas.openxmlformats.org/presentationml/2006/ole">
            <mc:AlternateContent xmlns:mc="http://schemas.openxmlformats.org/markup-compatibility/2006">
              <mc:Choice xmlns:v="urn:schemas-microsoft-com:vml" Requires="v">
                <p:oleObj spid="_x0000_s11351" name="Equation" r:id="rId3" imgW="862965" imgH="444500" progId="Equation.3">
                  <p:embed/>
                </p:oleObj>
              </mc:Choice>
              <mc:Fallback>
                <p:oleObj name="Equation" r:id="rId3" imgW="862965" imgH="444500" progId="Equation.3">
                  <p:embed/>
                  <p:pic>
                    <p:nvPicPr>
                      <p:cNvPr id="0" name="Picture 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638" y="3500438"/>
                        <a:ext cx="2778125" cy="1443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2" name="Rectangle 6"/>
          <p:cNvSpPr>
            <a:spLocks noChangeArrowheads="1"/>
          </p:cNvSpPr>
          <p:nvPr/>
        </p:nvSpPr>
        <p:spPr bwMode="auto">
          <a:xfrm>
            <a:off x="457200" y="762000"/>
            <a:ext cx="8153400" cy="1066800"/>
          </a:xfrm>
          <a:prstGeom prst="rect">
            <a:avLst/>
          </a:prstGeom>
          <a:noFill/>
          <a:ln w="9525">
            <a:noFill/>
            <a:miter lim="800000"/>
          </a:ln>
        </p:spPr>
        <p:txBody>
          <a:bodyPr>
            <a:spAutoFit/>
          </a:bodyPr>
          <a:lstStyle/>
          <a:p>
            <a:r>
              <a:rPr lang="zh-CN" altLang="en-US" sz="3200" b="1">
                <a:ea typeface="楷体_GB2312"/>
                <a:cs typeface="楷体_GB2312"/>
              </a:rPr>
              <a:t>某物质</a:t>
            </a:r>
            <a:r>
              <a:rPr lang="en-US" altLang="zh-CN" sz="3200" b="1">
                <a:ea typeface="楷体_GB2312"/>
                <a:cs typeface="楷体_GB2312"/>
              </a:rPr>
              <a:t>B</a:t>
            </a:r>
            <a:r>
              <a:rPr lang="zh-CN" altLang="en-US" sz="3200" b="1">
                <a:ea typeface="楷体_GB2312"/>
                <a:cs typeface="楷体_GB2312"/>
              </a:rPr>
              <a:t>的物质的量与混合物（溶液）总的物质的量之比。符号</a:t>
            </a:r>
            <a:r>
              <a:rPr lang="en-US" altLang="zh-CN" sz="3200" b="1">
                <a:ea typeface="楷体_GB2312"/>
                <a:cs typeface="楷体_GB2312"/>
              </a:rPr>
              <a:t>:</a:t>
            </a:r>
            <a:r>
              <a:rPr lang="en-US" altLang="zh-CN" sz="3200" b="1" i="1">
                <a:solidFill>
                  <a:srgbClr val="990033"/>
                </a:solidFill>
                <a:ea typeface="楷体_GB2312"/>
                <a:cs typeface="楷体_GB2312"/>
              </a:rPr>
              <a:t>x</a:t>
            </a:r>
            <a:r>
              <a:rPr lang="en-US" altLang="zh-CN" sz="3200" b="1" baseline="-25000">
                <a:solidFill>
                  <a:srgbClr val="990033"/>
                </a:solidFill>
                <a:ea typeface="楷体_GB2312"/>
                <a:cs typeface="楷体_GB2312"/>
              </a:rPr>
              <a:t>B</a:t>
            </a:r>
            <a:r>
              <a:rPr lang="zh-CN" altLang="en-US" sz="3200" b="1">
                <a:ea typeface="楷体_GB2312"/>
                <a:cs typeface="楷体_GB2312"/>
              </a:rPr>
              <a:t>或</a:t>
            </a:r>
            <a:r>
              <a:rPr lang="en-US" altLang="zh-CN" sz="3200" b="1" i="1">
                <a:solidFill>
                  <a:srgbClr val="990033"/>
                </a:solidFill>
                <a:ea typeface="楷体_GB2312"/>
                <a:cs typeface="楷体_GB2312"/>
              </a:rPr>
              <a:t>x</a:t>
            </a:r>
            <a:r>
              <a:rPr lang="en-US" altLang="zh-CN" sz="3200" b="1">
                <a:solidFill>
                  <a:srgbClr val="990033"/>
                </a:solidFill>
                <a:ea typeface="楷体_GB2312"/>
                <a:cs typeface="楷体_GB2312"/>
              </a:rPr>
              <a:t>(B)</a:t>
            </a:r>
            <a:r>
              <a:rPr lang="en-US" altLang="zh-CN" sz="3200" b="1">
                <a:ea typeface="楷体_GB2312"/>
                <a:cs typeface="楷体_GB2312"/>
              </a:rPr>
              <a:t>,</a:t>
            </a:r>
            <a:r>
              <a:rPr lang="zh-CN" altLang="en-US" sz="3200" b="1">
                <a:ea typeface="楷体_GB2312"/>
                <a:cs typeface="楷体_GB2312"/>
              </a:rPr>
              <a:t>单位</a:t>
            </a:r>
            <a:r>
              <a:rPr lang="en-US" altLang="zh-CN" sz="3200" b="1">
                <a:ea typeface="楷体_GB2312"/>
                <a:cs typeface="楷体_GB2312"/>
              </a:rPr>
              <a:t>:</a:t>
            </a:r>
            <a:r>
              <a:rPr lang="en-US" altLang="zh-CN" sz="3200" b="1">
                <a:solidFill>
                  <a:srgbClr val="990033"/>
                </a:solidFill>
                <a:ea typeface="楷体_GB2312"/>
                <a:cs typeface="楷体_GB2312"/>
              </a:rPr>
              <a:t>1</a:t>
            </a:r>
            <a:endParaRPr lang="en-US" altLang="zh-CN" sz="3200" b="1">
              <a:ea typeface="楷体_GB2312"/>
              <a:cs typeface="楷体_GB2312"/>
            </a:endParaRPr>
          </a:p>
        </p:txBody>
      </p:sp>
      <p:graphicFrame>
        <p:nvGraphicFramePr>
          <p:cNvPr id="61447" name="Object 7"/>
          <p:cNvGraphicFramePr>
            <a:graphicFrameLocks noChangeAspect="1"/>
          </p:cNvGraphicFramePr>
          <p:nvPr/>
        </p:nvGraphicFramePr>
        <p:xfrm>
          <a:off x="4792663" y="3357563"/>
          <a:ext cx="3140075" cy="1600200"/>
        </p:xfrm>
        <a:graphic>
          <a:graphicData uri="http://schemas.openxmlformats.org/presentationml/2006/ole">
            <mc:AlternateContent xmlns:mc="http://schemas.openxmlformats.org/markup-compatibility/2006">
              <mc:Choice xmlns:v="urn:schemas-microsoft-com:vml" Requires="v">
                <p:oleObj spid="_x0000_s11352" name="Equation" r:id="rId5" imgW="875665" imgH="444500" progId="Equation.3">
                  <p:embed/>
                </p:oleObj>
              </mc:Choice>
              <mc:Fallback>
                <p:oleObj name="Equation" r:id="rId5" imgW="875665" imgH="444500" progId="Equation.3">
                  <p:embed/>
                  <p:pic>
                    <p:nvPicPr>
                      <p:cNvPr id="0" name="Picture 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2663" y="3357563"/>
                        <a:ext cx="3140075" cy="160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48" name="Rectangle 8"/>
          <p:cNvSpPr>
            <a:spLocks noChangeArrowheads="1"/>
          </p:cNvSpPr>
          <p:nvPr/>
        </p:nvSpPr>
        <p:spPr bwMode="auto">
          <a:xfrm>
            <a:off x="533400" y="5507038"/>
            <a:ext cx="8077200" cy="946150"/>
          </a:xfrm>
          <a:prstGeom prst="rect">
            <a:avLst/>
          </a:prstGeom>
          <a:noFill/>
          <a:ln w="9525">
            <a:noFill/>
            <a:miter lim="800000"/>
          </a:ln>
        </p:spPr>
        <p:txBody>
          <a:bodyPr>
            <a:spAutoFit/>
          </a:bodyPr>
          <a:lstStyle/>
          <a:p>
            <a:r>
              <a:rPr lang="zh-CN" altLang="en-US" sz="2800" b="1">
                <a:solidFill>
                  <a:srgbClr val="990033"/>
                </a:solidFill>
                <a:ea typeface="楷体_GB2312"/>
                <a:cs typeface="楷体_GB2312"/>
              </a:rPr>
              <a:t>例、</a:t>
            </a:r>
            <a:r>
              <a:rPr lang="zh-CN" altLang="en-US" sz="2800" b="1">
                <a:ea typeface="楷体_GB2312"/>
                <a:cs typeface="楷体_GB2312"/>
              </a:rPr>
              <a:t>在</a:t>
            </a:r>
            <a:r>
              <a:rPr lang="en-US" altLang="zh-CN" sz="2800" b="1">
                <a:ea typeface="楷体_GB2312"/>
                <a:cs typeface="楷体_GB2312"/>
              </a:rPr>
              <a:t>500g</a:t>
            </a:r>
            <a:r>
              <a:rPr lang="zh-CN" altLang="en-US" sz="2800" b="1">
                <a:ea typeface="楷体_GB2312"/>
                <a:cs typeface="楷体_GB2312"/>
              </a:rPr>
              <a:t>苯</a:t>
            </a:r>
            <a:r>
              <a:rPr lang="en-US" altLang="zh-CN" sz="2800" b="1">
                <a:ea typeface="楷体_GB2312"/>
                <a:cs typeface="楷体_GB2312"/>
              </a:rPr>
              <a:t>(M=78)</a:t>
            </a:r>
            <a:r>
              <a:rPr lang="zh-CN" altLang="en-US" sz="2800" b="1">
                <a:ea typeface="楷体_GB2312"/>
                <a:cs typeface="楷体_GB2312"/>
              </a:rPr>
              <a:t>中，加入</a:t>
            </a:r>
            <a:r>
              <a:rPr lang="en-US" altLang="zh-CN" sz="2800" b="1">
                <a:ea typeface="楷体_GB2312"/>
                <a:cs typeface="楷体_GB2312"/>
              </a:rPr>
              <a:t>500g</a:t>
            </a:r>
            <a:r>
              <a:rPr lang="zh-CN" altLang="en-US" sz="2800" b="1">
                <a:ea typeface="楷体_GB2312"/>
                <a:cs typeface="楷体_GB2312"/>
              </a:rPr>
              <a:t>甲苯</a:t>
            </a:r>
            <a:r>
              <a:rPr lang="en-US" altLang="zh-CN" sz="2800" b="1">
                <a:ea typeface="楷体_GB2312"/>
                <a:cs typeface="楷体_GB2312"/>
              </a:rPr>
              <a:t>(M=92)</a:t>
            </a:r>
            <a:r>
              <a:rPr lang="zh-CN" altLang="en-US" sz="2800" b="1">
                <a:ea typeface="楷体_GB2312"/>
                <a:cs typeface="楷体_GB2312"/>
              </a:rPr>
              <a:t>，配制成溶液，计算其中苯与甲苯的摩尔分数。</a:t>
            </a:r>
            <a:endParaRPr lang="zh-CN" altLang="en-US" sz="2800" b="1">
              <a:ea typeface="楷体_GB2312"/>
              <a:cs typeface="楷体_GB2312"/>
            </a:endParaRPr>
          </a:p>
        </p:txBody>
      </p:sp>
      <p:sp>
        <p:nvSpPr>
          <p:cNvPr id="61449" name="Text Box 9"/>
          <p:cNvSpPr txBox="1">
            <a:spLocks noChangeArrowheads="1"/>
          </p:cNvSpPr>
          <p:nvPr/>
        </p:nvSpPr>
        <p:spPr bwMode="auto">
          <a:xfrm>
            <a:off x="3705225" y="4845050"/>
            <a:ext cx="2451100" cy="641350"/>
          </a:xfrm>
          <a:prstGeom prst="rect">
            <a:avLst/>
          </a:prstGeom>
          <a:noFill/>
          <a:ln w="9525">
            <a:noFill/>
            <a:miter lim="800000"/>
          </a:ln>
        </p:spPr>
        <p:txBody>
          <a:bodyPr>
            <a:spAutoFit/>
          </a:bodyPr>
          <a:lstStyle/>
          <a:p>
            <a:r>
              <a:rPr lang="en-US" altLang="zh-CN" sz="3600" b="1" i="1">
                <a:solidFill>
                  <a:srgbClr val="990033"/>
                </a:solidFill>
                <a:ea typeface="黑体" panose="02010609060101010101" pitchFamily="49" charset="-122"/>
              </a:rPr>
              <a:t>x</a:t>
            </a:r>
            <a:r>
              <a:rPr lang="en-US" altLang="zh-CN" sz="3600" b="1" baseline="-25000">
                <a:solidFill>
                  <a:srgbClr val="990033"/>
                </a:solidFill>
                <a:ea typeface="黑体" panose="02010609060101010101" pitchFamily="49" charset="-122"/>
              </a:rPr>
              <a:t>A</a:t>
            </a:r>
            <a:r>
              <a:rPr lang="en-US" altLang="zh-CN" sz="3600" b="1">
                <a:solidFill>
                  <a:srgbClr val="990033"/>
                </a:solidFill>
                <a:ea typeface="黑体" panose="02010609060101010101" pitchFamily="49" charset="-122"/>
              </a:rPr>
              <a:t>+</a:t>
            </a:r>
            <a:r>
              <a:rPr lang="en-US" altLang="zh-CN" sz="3600" b="1" i="1">
                <a:solidFill>
                  <a:srgbClr val="990033"/>
                </a:solidFill>
                <a:ea typeface="黑体" panose="02010609060101010101" pitchFamily="49" charset="-122"/>
              </a:rPr>
              <a:t>x</a:t>
            </a:r>
            <a:r>
              <a:rPr lang="en-US" altLang="zh-CN" sz="3600" b="1" baseline="-25000">
                <a:solidFill>
                  <a:srgbClr val="990033"/>
                </a:solidFill>
                <a:ea typeface="黑体" panose="02010609060101010101" pitchFamily="49" charset="-122"/>
              </a:rPr>
              <a:t>B</a:t>
            </a:r>
            <a:r>
              <a:rPr lang="en-US" altLang="zh-CN" sz="3600" b="1">
                <a:solidFill>
                  <a:srgbClr val="990033"/>
                </a:solidFill>
                <a:ea typeface="黑体" panose="02010609060101010101" pitchFamily="49" charset="-122"/>
              </a:rPr>
              <a:t>=1</a:t>
            </a:r>
            <a:endParaRPr lang="en-US" altLang="zh-CN" sz="3600" b="1">
              <a:solidFill>
                <a:srgbClr val="990033"/>
              </a:solidFill>
              <a:ea typeface="黑体" panose="02010609060101010101" pitchFamily="49" charset="-122"/>
            </a:endParaRPr>
          </a:p>
        </p:txBody>
      </p:sp>
      <p:sp>
        <p:nvSpPr>
          <p:cNvPr id="11275" name="灯片编号占位符 9"/>
          <p:cNvSpPr txBox="1">
            <a:spLocks noGrp="1"/>
          </p:cNvSpPr>
          <p:nvPr/>
        </p:nvSpPr>
        <p:spPr bwMode="auto">
          <a:xfrm>
            <a:off x="8129588" y="5734050"/>
            <a:ext cx="609600" cy="520700"/>
          </a:xfrm>
          <a:prstGeom prst="rect">
            <a:avLst/>
          </a:prstGeom>
          <a:noFill/>
          <a:ln w="9525">
            <a:noFill/>
            <a:miter lim="800000"/>
          </a:ln>
        </p:spPr>
        <p:txBody>
          <a:bodyPr anchor="ctr"/>
          <a:lstStyle/>
          <a:p>
            <a:pPr algn="ctr"/>
            <a:fld id="{A4D47C34-9FC4-49DD-B87F-6EE03469DE81}"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1444"/>
                                        </p:tgtEl>
                                        <p:attrNameLst>
                                          <p:attrName>style.visibility</p:attrName>
                                        </p:attrNameLst>
                                      </p:cBhvr>
                                      <p:to>
                                        <p:strVal val="visible"/>
                                      </p:to>
                                    </p:set>
                                    <p:anim calcmode="lin" valueType="num">
                                      <p:cBhvr additive="base">
                                        <p:cTn id="7" dur="500" fill="hold"/>
                                        <p:tgtEl>
                                          <p:spTgt spid="61444"/>
                                        </p:tgtEl>
                                        <p:attrNameLst>
                                          <p:attrName>ppt_x</p:attrName>
                                        </p:attrNameLst>
                                      </p:cBhvr>
                                      <p:tavLst>
                                        <p:tav tm="0">
                                          <p:val>
                                            <p:strVal val="0-#ppt_w/2"/>
                                          </p:val>
                                        </p:tav>
                                        <p:tav tm="100000">
                                          <p:val>
                                            <p:strVal val="#ppt_x"/>
                                          </p:val>
                                        </p:tav>
                                      </p:tavLst>
                                    </p:anim>
                                    <p:anim calcmode="lin" valueType="num">
                                      <p:cBhvr additive="base">
                                        <p:cTn id="8" dur="500" fill="hold"/>
                                        <p:tgtEl>
                                          <p:spTgt spid="6144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1445"/>
                                        </p:tgtEl>
                                        <p:attrNameLst>
                                          <p:attrName>style.visibility</p:attrName>
                                        </p:attrNameLst>
                                      </p:cBhvr>
                                      <p:to>
                                        <p:strVal val="visible"/>
                                      </p:to>
                                    </p:set>
                                    <p:anim calcmode="lin" valueType="num">
                                      <p:cBhvr additive="base">
                                        <p:cTn id="11" dur="500" fill="hold"/>
                                        <p:tgtEl>
                                          <p:spTgt spid="61445"/>
                                        </p:tgtEl>
                                        <p:attrNameLst>
                                          <p:attrName>ppt_x</p:attrName>
                                        </p:attrNameLst>
                                      </p:cBhvr>
                                      <p:tavLst>
                                        <p:tav tm="0">
                                          <p:val>
                                            <p:strVal val="0-#ppt_w/2"/>
                                          </p:val>
                                        </p:tav>
                                        <p:tav tm="100000">
                                          <p:val>
                                            <p:strVal val="#ppt_x"/>
                                          </p:val>
                                        </p:tav>
                                      </p:tavLst>
                                    </p:anim>
                                    <p:anim calcmode="lin" valueType="num">
                                      <p:cBhvr additive="base">
                                        <p:cTn id="12" dur="500" fill="hold"/>
                                        <p:tgtEl>
                                          <p:spTgt spid="6144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61447"/>
                                        </p:tgtEl>
                                        <p:attrNameLst>
                                          <p:attrName>style.visibility</p:attrName>
                                        </p:attrNameLst>
                                      </p:cBhvr>
                                      <p:to>
                                        <p:strVal val="visible"/>
                                      </p:to>
                                    </p:set>
                                    <p:anim calcmode="lin" valueType="num">
                                      <p:cBhvr additive="base">
                                        <p:cTn id="15" dur="500" fill="hold"/>
                                        <p:tgtEl>
                                          <p:spTgt spid="61447"/>
                                        </p:tgtEl>
                                        <p:attrNameLst>
                                          <p:attrName>ppt_x</p:attrName>
                                        </p:attrNameLst>
                                      </p:cBhvr>
                                      <p:tavLst>
                                        <p:tav tm="0">
                                          <p:val>
                                            <p:strVal val="0-#ppt_w/2"/>
                                          </p:val>
                                        </p:tav>
                                        <p:tav tm="100000">
                                          <p:val>
                                            <p:strVal val="#ppt_x"/>
                                          </p:val>
                                        </p:tav>
                                      </p:tavLst>
                                    </p:anim>
                                    <p:anim calcmode="lin" valueType="num">
                                      <p:cBhvr additive="base">
                                        <p:cTn id="16" dur="500" fill="hold"/>
                                        <p:tgtEl>
                                          <p:spTgt spid="6144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1449"/>
                                        </p:tgtEl>
                                        <p:attrNameLst>
                                          <p:attrName>style.visibility</p:attrName>
                                        </p:attrNameLst>
                                      </p:cBhvr>
                                      <p:to>
                                        <p:strVal val="visible"/>
                                      </p:to>
                                    </p:set>
                                    <p:anim calcmode="lin" valueType="num">
                                      <p:cBhvr additive="base">
                                        <p:cTn id="21" dur="500" fill="hold"/>
                                        <p:tgtEl>
                                          <p:spTgt spid="61449"/>
                                        </p:tgtEl>
                                        <p:attrNameLst>
                                          <p:attrName>ppt_x</p:attrName>
                                        </p:attrNameLst>
                                      </p:cBhvr>
                                      <p:tavLst>
                                        <p:tav tm="0">
                                          <p:val>
                                            <p:strVal val="#ppt_x"/>
                                          </p:val>
                                        </p:tav>
                                        <p:tav tm="100000">
                                          <p:val>
                                            <p:strVal val="#ppt_x"/>
                                          </p:val>
                                        </p:tav>
                                      </p:tavLst>
                                    </p:anim>
                                    <p:anim calcmode="lin" valueType="num">
                                      <p:cBhvr additive="base">
                                        <p:cTn id="22" dur="500" fill="hold"/>
                                        <p:tgtEl>
                                          <p:spTgt spid="6144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1448"/>
                                        </p:tgtEl>
                                        <p:attrNameLst>
                                          <p:attrName>style.visibility</p:attrName>
                                        </p:attrNameLst>
                                      </p:cBhvr>
                                      <p:to>
                                        <p:strVal val="visible"/>
                                      </p:to>
                                    </p:set>
                                    <p:anim calcmode="lin" valueType="num">
                                      <p:cBhvr additive="base">
                                        <p:cTn id="27" dur="500" fill="hold"/>
                                        <p:tgtEl>
                                          <p:spTgt spid="61448"/>
                                        </p:tgtEl>
                                        <p:attrNameLst>
                                          <p:attrName>ppt_x</p:attrName>
                                        </p:attrNameLst>
                                      </p:cBhvr>
                                      <p:tavLst>
                                        <p:tav tm="0">
                                          <p:val>
                                            <p:strVal val="#ppt_x"/>
                                          </p:val>
                                        </p:tav>
                                        <p:tav tm="100000">
                                          <p:val>
                                            <p:strVal val="#ppt_x"/>
                                          </p:val>
                                        </p:tav>
                                      </p:tavLst>
                                    </p:anim>
                                    <p:anim calcmode="lin" valueType="num">
                                      <p:cBhvr additive="base">
                                        <p:cTn id="28" dur="500" fill="hold"/>
                                        <p:tgtEl>
                                          <p:spTgt spid="614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4" grpId="0"/>
      <p:bldP spid="61448" grpId="0"/>
      <p:bldP spid="6144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13391390-CC69-4EFA-AB50-1ECEFB3F5575}"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45059" name="Rectangle 3"/>
          <p:cNvSpPr>
            <a:spLocks noGrp="1" noRot="1" noChangeArrowheads="1"/>
          </p:cNvSpPr>
          <p:nvPr>
            <p:ph type="body" idx="1"/>
          </p:nvPr>
        </p:nvSpPr>
        <p:spPr>
          <a:xfrm>
            <a:off x="250825" y="285750"/>
            <a:ext cx="8393113" cy="1857375"/>
          </a:xfrm>
          <a:ln>
            <a:solidFill>
              <a:schemeClr val="hlink"/>
            </a:solidFill>
          </a:ln>
        </p:spPr>
        <p:txBody>
          <a:bodyPr/>
          <a:lstStyle/>
          <a:p>
            <a:pPr marL="812800" indent="-812800" eaLnBrk="1" hangingPunct="1">
              <a:buFont typeface="Wingdings" panose="05000000000000000000" pitchFamily="2" charset="2"/>
              <a:buNone/>
            </a:pPr>
            <a:r>
              <a:rPr lang="zh-CN" altLang="en-US" sz="3200" b="1" dirty="0" smtClean="0">
                <a:latin typeface="Times New Roman" panose="02020603050405020304" pitchFamily="18" charset="0"/>
              </a:rPr>
              <a:t>        例 ：将</a:t>
            </a:r>
            <a:r>
              <a:rPr lang="en-US" altLang="zh-CN" sz="3200" b="1" dirty="0" smtClean="0">
                <a:latin typeface="Times New Roman" panose="02020603050405020304" pitchFamily="18" charset="0"/>
              </a:rPr>
              <a:t>7.00g</a:t>
            </a:r>
            <a:r>
              <a:rPr lang="zh-CN" altLang="en-US" sz="3200" b="1" dirty="0" smtClean="0">
                <a:latin typeface="Times New Roman" panose="02020603050405020304" pitchFamily="18" charset="0"/>
              </a:rPr>
              <a:t>结晶草酸</a:t>
            </a:r>
            <a:r>
              <a:rPr lang="en-US" altLang="zh-CN" sz="3200" b="1" dirty="0" smtClean="0">
                <a:latin typeface="Times New Roman" panose="02020603050405020304" pitchFamily="18" charset="0"/>
              </a:rPr>
              <a:t>(H</a:t>
            </a:r>
            <a:r>
              <a:rPr lang="en-US" altLang="zh-CN" sz="3200" b="1" baseline="-25000" dirty="0" smtClean="0">
                <a:latin typeface="Times New Roman" panose="02020603050405020304" pitchFamily="18" charset="0"/>
              </a:rPr>
              <a:t>2</a:t>
            </a:r>
            <a:r>
              <a:rPr lang="en-US" altLang="zh-CN" sz="3200" b="1" dirty="0" smtClean="0">
                <a:latin typeface="Times New Roman" panose="02020603050405020304" pitchFamily="18" charset="0"/>
              </a:rPr>
              <a:t>C</a:t>
            </a:r>
            <a:r>
              <a:rPr lang="en-US" altLang="zh-CN" sz="3200" b="1" baseline="-25000" dirty="0" smtClean="0">
                <a:latin typeface="Times New Roman" panose="02020603050405020304" pitchFamily="18" charset="0"/>
              </a:rPr>
              <a:t>2</a:t>
            </a:r>
            <a:r>
              <a:rPr lang="en-US" altLang="zh-CN" sz="3200" b="1" dirty="0" smtClean="0">
                <a:latin typeface="Times New Roman" panose="02020603050405020304" pitchFamily="18" charset="0"/>
              </a:rPr>
              <a:t>O</a:t>
            </a:r>
            <a:r>
              <a:rPr lang="en-US" altLang="zh-CN" sz="3200" b="1" baseline="-25000" dirty="0" smtClean="0">
                <a:latin typeface="Times New Roman" panose="02020603050405020304" pitchFamily="18" charset="0"/>
              </a:rPr>
              <a:t>4</a:t>
            </a:r>
            <a:r>
              <a:rPr lang="en-US" altLang="zh-CN" sz="3200" b="1" dirty="0" smtClean="0">
                <a:latin typeface="Times New Roman" panose="02020603050405020304" pitchFamily="18" charset="0"/>
              </a:rPr>
              <a:t>·2H</a:t>
            </a:r>
            <a:r>
              <a:rPr lang="en-US" altLang="zh-CN" sz="3200" b="1" baseline="-25000" dirty="0" smtClean="0">
                <a:latin typeface="Times New Roman" panose="02020603050405020304" pitchFamily="18" charset="0"/>
              </a:rPr>
              <a:t>2</a:t>
            </a:r>
            <a:r>
              <a:rPr lang="en-US" altLang="zh-CN" sz="3200" b="1" dirty="0" smtClean="0">
                <a:latin typeface="Times New Roman" panose="02020603050405020304" pitchFamily="18" charset="0"/>
              </a:rPr>
              <a:t>O)</a:t>
            </a:r>
            <a:r>
              <a:rPr lang="zh-CN" altLang="en-US" sz="3200" b="1" dirty="0" smtClean="0">
                <a:latin typeface="Times New Roman" panose="02020603050405020304" pitchFamily="18" charset="0"/>
              </a:rPr>
              <a:t>溶于</a:t>
            </a:r>
            <a:r>
              <a:rPr lang="en-US" altLang="zh-CN" sz="3200" b="1" dirty="0" smtClean="0">
                <a:latin typeface="Times New Roman" panose="02020603050405020304" pitchFamily="18" charset="0"/>
              </a:rPr>
              <a:t>93.0g</a:t>
            </a:r>
            <a:r>
              <a:rPr lang="zh-CN" altLang="en-US" sz="3200" b="1" dirty="0" smtClean="0">
                <a:latin typeface="Times New Roman" panose="02020603050405020304" pitchFamily="18" charset="0"/>
              </a:rPr>
              <a:t>水中，求草酸的质量摩尔浓度</a:t>
            </a:r>
            <a:r>
              <a:rPr lang="en-US" altLang="zh-CN" sz="3200" b="1" i="1" dirty="0" smtClean="0">
                <a:latin typeface="Times New Roman" panose="02020603050405020304" pitchFamily="18" charset="0"/>
              </a:rPr>
              <a:t>b</a:t>
            </a:r>
            <a:r>
              <a:rPr lang="en-US" altLang="zh-CN" sz="3200" b="1" dirty="0" smtClean="0">
                <a:latin typeface="Times New Roman" panose="02020603050405020304" pitchFamily="18" charset="0"/>
              </a:rPr>
              <a:t>(H</a:t>
            </a:r>
            <a:r>
              <a:rPr lang="en-US" altLang="zh-CN" sz="3200" b="1" baseline="-25000" dirty="0" smtClean="0">
                <a:latin typeface="Times New Roman" panose="02020603050405020304" pitchFamily="18" charset="0"/>
              </a:rPr>
              <a:t>2</a:t>
            </a:r>
            <a:r>
              <a:rPr lang="en-US" altLang="zh-CN" sz="3200" b="1" dirty="0" smtClean="0">
                <a:latin typeface="Times New Roman" panose="02020603050405020304" pitchFamily="18" charset="0"/>
              </a:rPr>
              <a:t>C</a:t>
            </a:r>
            <a:r>
              <a:rPr lang="en-US" altLang="zh-CN" sz="3200" b="1" baseline="-25000" dirty="0" smtClean="0">
                <a:latin typeface="Times New Roman" panose="02020603050405020304" pitchFamily="18" charset="0"/>
              </a:rPr>
              <a:t>2</a:t>
            </a:r>
            <a:r>
              <a:rPr lang="en-US" altLang="zh-CN" sz="3200" b="1" dirty="0" smtClean="0">
                <a:latin typeface="Times New Roman" panose="02020603050405020304" pitchFamily="18" charset="0"/>
              </a:rPr>
              <a:t>O</a:t>
            </a:r>
            <a:r>
              <a:rPr lang="en-US" altLang="zh-CN" sz="3200" b="1" baseline="-25000" dirty="0" smtClean="0">
                <a:latin typeface="Times New Roman" panose="02020603050405020304" pitchFamily="18" charset="0"/>
              </a:rPr>
              <a:t>4</a:t>
            </a:r>
            <a:r>
              <a:rPr lang="en-US" altLang="zh-CN" sz="3200" b="1" dirty="0" smtClean="0">
                <a:latin typeface="Times New Roman" panose="02020603050405020304" pitchFamily="18" charset="0"/>
              </a:rPr>
              <a:t>)</a:t>
            </a:r>
            <a:r>
              <a:rPr lang="zh-CN" altLang="en-US" sz="3200" b="1" dirty="0" smtClean="0">
                <a:latin typeface="Times New Roman" panose="02020603050405020304" pitchFamily="18" charset="0"/>
              </a:rPr>
              <a:t>和摩尔分数</a:t>
            </a:r>
            <a:r>
              <a:rPr lang="en-US" altLang="zh-CN" sz="3200" b="1" i="1" dirty="0" smtClean="0">
                <a:latin typeface="Times New Roman" panose="02020603050405020304" pitchFamily="18" charset="0"/>
              </a:rPr>
              <a:t>x</a:t>
            </a:r>
            <a:r>
              <a:rPr lang="en-US" altLang="zh-CN" sz="3200" b="1" dirty="0" smtClean="0">
                <a:latin typeface="Times New Roman" panose="02020603050405020304" pitchFamily="18" charset="0"/>
              </a:rPr>
              <a:t>(H</a:t>
            </a:r>
            <a:r>
              <a:rPr lang="en-US" altLang="zh-CN" sz="3200" b="1" baseline="-25000" dirty="0" smtClean="0">
                <a:latin typeface="Times New Roman" panose="02020603050405020304" pitchFamily="18" charset="0"/>
              </a:rPr>
              <a:t>2</a:t>
            </a:r>
            <a:r>
              <a:rPr lang="en-US" altLang="zh-CN" sz="3200" b="1" dirty="0" smtClean="0">
                <a:latin typeface="Times New Roman" panose="02020603050405020304" pitchFamily="18" charset="0"/>
              </a:rPr>
              <a:t>C</a:t>
            </a:r>
            <a:r>
              <a:rPr lang="en-US" altLang="zh-CN" sz="3200" b="1" baseline="-25000" dirty="0" smtClean="0">
                <a:latin typeface="Times New Roman" panose="02020603050405020304" pitchFamily="18" charset="0"/>
              </a:rPr>
              <a:t>2</a:t>
            </a:r>
            <a:r>
              <a:rPr lang="en-US" altLang="zh-CN" sz="3200" b="1" dirty="0" smtClean="0">
                <a:latin typeface="Times New Roman" panose="02020603050405020304" pitchFamily="18" charset="0"/>
              </a:rPr>
              <a:t>O</a:t>
            </a:r>
            <a:r>
              <a:rPr lang="en-US" altLang="zh-CN" sz="3200" b="1" baseline="-25000" dirty="0" smtClean="0">
                <a:latin typeface="Times New Roman" panose="02020603050405020304" pitchFamily="18" charset="0"/>
              </a:rPr>
              <a:t>4</a:t>
            </a:r>
            <a:r>
              <a:rPr lang="en-US" altLang="zh-CN" sz="3200" b="1" dirty="0" smtClean="0">
                <a:latin typeface="Times New Roman" panose="02020603050405020304" pitchFamily="18" charset="0"/>
              </a:rPr>
              <a:t>)</a:t>
            </a:r>
            <a:r>
              <a:rPr lang="zh-CN" altLang="en-US" sz="3200" b="1" dirty="0" smtClean="0">
                <a:latin typeface="Times New Roman" panose="02020603050405020304" pitchFamily="18" charset="0"/>
              </a:rPr>
              <a:t>。</a:t>
            </a:r>
            <a:endParaRPr lang="zh-CN" altLang="en-US" sz="3200" b="1" dirty="0" smtClean="0">
              <a:latin typeface="Times New Roman" panose="02020603050405020304" pitchFamily="18" charset="0"/>
            </a:endParaRPr>
          </a:p>
          <a:p>
            <a:pPr marL="812800" indent="-812800" eaLnBrk="1" hangingPunct="1">
              <a:buFont typeface="黑体" panose="02010609060101010101" pitchFamily="49" charset="-122"/>
              <a:buNone/>
            </a:pPr>
            <a:endParaRPr lang="en-US" altLang="zh-CN" sz="2800" b="1" dirty="0" smtClean="0">
              <a:latin typeface="Times New Roman" panose="02020603050405020304" pitchFamily="18" charset="0"/>
            </a:endParaRPr>
          </a:p>
          <a:p>
            <a:pPr marL="812800" indent="-812800" eaLnBrk="1" hangingPunct="1">
              <a:buFont typeface="黑体" panose="02010609060101010101" pitchFamily="49" charset="-122"/>
              <a:buNone/>
            </a:pPr>
            <a:endParaRPr lang="en-US" altLang="zh-CN" sz="2800" b="1" dirty="0" smtClean="0">
              <a:latin typeface="Times New Roman" panose="02020603050405020304" pitchFamily="18" charset="0"/>
            </a:endParaRPr>
          </a:p>
          <a:p>
            <a:pPr marL="812800" indent="-812800" eaLnBrk="1" hangingPunct="1">
              <a:buFont typeface="Wingdings" panose="05000000000000000000" pitchFamily="2" charset="2"/>
              <a:buNone/>
            </a:pPr>
            <a:r>
              <a:rPr lang="zh-CN" altLang="en-US" sz="2800" b="1" dirty="0" smtClean="0">
                <a:latin typeface="Times New Roman" panose="02020603050405020304" pitchFamily="18" charset="0"/>
              </a:rPr>
              <a:t>解</a:t>
            </a:r>
            <a:r>
              <a:rPr lang="zh-CN" altLang="en-US" sz="2800" b="1" i="1" dirty="0" smtClean="0">
                <a:latin typeface="Times New Roman" panose="02020603050405020304" pitchFamily="18" charset="0"/>
              </a:rPr>
              <a:t>：</a:t>
            </a:r>
            <a:r>
              <a:rPr lang="en-US" altLang="zh-CN" sz="2800" b="1" i="1" dirty="0" smtClean="0">
                <a:latin typeface="Times New Roman" panose="02020603050405020304" pitchFamily="18" charset="0"/>
              </a:rPr>
              <a:t>M</a:t>
            </a:r>
            <a:r>
              <a:rPr lang="en-US" altLang="zh-CN" sz="2800" b="1" dirty="0" smtClean="0">
                <a:latin typeface="Times New Roman" panose="02020603050405020304" pitchFamily="18" charset="0"/>
              </a:rPr>
              <a:t>(H</a:t>
            </a:r>
            <a:r>
              <a:rPr lang="en-US" altLang="zh-CN" sz="2800" b="1" baseline="-25000" dirty="0" smtClean="0">
                <a:latin typeface="Times New Roman" panose="02020603050405020304" pitchFamily="18" charset="0"/>
              </a:rPr>
              <a:t>2</a:t>
            </a:r>
            <a:r>
              <a:rPr lang="en-US" altLang="zh-CN" sz="2800" b="1" dirty="0" smtClean="0">
                <a:latin typeface="Times New Roman" panose="02020603050405020304" pitchFamily="18" charset="0"/>
              </a:rPr>
              <a:t>C</a:t>
            </a:r>
            <a:r>
              <a:rPr lang="en-US" altLang="zh-CN" sz="2800" b="1" baseline="-25000" dirty="0" smtClean="0">
                <a:latin typeface="Times New Roman" panose="02020603050405020304" pitchFamily="18" charset="0"/>
              </a:rPr>
              <a:t>2</a:t>
            </a:r>
            <a:r>
              <a:rPr lang="en-US" altLang="zh-CN" sz="2800" b="1" dirty="0" smtClean="0">
                <a:latin typeface="Times New Roman" panose="02020603050405020304" pitchFamily="18" charset="0"/>
              </a:rPr>
              <a:t>O</a:t>
            </a:r>
            <a:r>
              <a:rPr lang="en-US" altLang="zh-CN" sz="2800" b="1" baseline="-25000" dirty="0" smtClean="0">
                <a:latin typeface="Times New Roman" panose="02020603050405020304" pitchFamily="18" charset="0"/>
              </a:rPr>
              <a:t>4</a:t>
            </a:r>
            <a:r>
              <a:rPr lang="en-US" altLang="zh-CN" sz="2800" b="1" dirty="0" smtClean="0">
                <a:latin typeface="Times New Roman" panose="02020603050405020304" pitchFamily="18" charset="0"/>
              </a:rPr>
              <a:t>·2H</a:t>
            </a:r>
            <a:r>
              <a:rPr lang="en-US" altLang="zh-CN" sz="2800" b="1" baseline="-25000" dirty="0" smtClean="0">
                <a:latin typeface="Times New Roman" panose="02020603050405020304" pitchFamily="18" charset="0"/>
              </a:rPr>
              <a:t>2</a:t>
            </a:r>
            <a:r>
              <a:rPr lang="en-US" altLang="zh-CN" sz="2800" b="1" dirty="0" smtClean="0">
                <a:latin typeface="Times New Roman" panose="02020603050405020304" pitchFamily="18" charset="0"/>
              </a:rPr>
              <a:t>O)= 126g·mol</a:t>
            </a:r>
            <a:r>
              <a:rPr lang="en-US" altLang="zh-CN" sz="2800" b="1" baseline="30000" dirty="0" smtClean="0">
                <a:latin typeface="Times New Roman" panose="02020603050405020304" pitchFamily="18" charset="0"/>
              </a:rPr>
              <a:t>-1</a:t>
            </a:r>
            <a:r>
              <a:rPr lang="zh-CN" altLang="en-US" sz="2800" b="1" dirty="0" smtClean="0">
                <a:latin typeface="Times New Roman" panose="02020603050405020304" pitchFamily="18" charset="0"/>
              </a:rPr>
              <a:t>，而</a:t>
            </a:r>
            <a:r>
              <a:rPr lang="en-US" altLang="zh-CN" sz="2800" b="1" i="1" dirty="0" smtClean="0">
                <a:latin typeface="Times New Roman" panose="02020603050405020304" pitchFamily="18" charset="0"/>
              </a:rPr>
              <a:t>M</a:t>
            </a:r>
            <a:r>
              <a:rPr lang="en-US" altLang="zh-CN" sz="2800" b="1" dirty="0" smtClean="0">
                <a:latin typeface="Times New Roman" panose="02020603050405020304" pitchFamily="18" charset="0"/>
              </a:rPr>
              <a:t>(H</a:t>
            </a:r>
            <a:r>
              <a:rPr lang="en-US" altLang="zh-CN" sz="2800" b="1" baseline="-25000" dirty="0" smtClean="0">
                <a:latin typeface="Times New Roman" panose="02020603050405020304" pitchFamily="18" charset="0"/>
              </a:rPr>
              <a:t>2</a:t>
            </a:r>
            <a:r>
              <a:rPr lang="en-US" altLang="zh-CN" sz="2800" b="1" dirty="0" smtClean="0">
                <a:latin typeface="Times New Roman" panose="02020603050405020304" pitchFamily="18" charset="0"/>
              </a:rPr>
              <a:t>C</a:t>
            </a:r>
            <a:r>
              <a:rPr lang="en-US" altLang="zh-CN" sz="2800" b="1" baseline="-25000" dirty="0" smtClean="0">
                <a:latin typeface="Times New Roman" panose="02020603050405020304" pitchFamily="18" charset="0"/>
              </a:rPr>
              <a:t>2</a:t>
            </a:r>
            <a:r>
              <a:rPr lang="en-US" altLang="zh-CN" sz="2800" b="1" dirty="0" smtClean="0">
                <a:latin typeface="Times New Roman" panose="02020603050405020304" pitchFamily="18" charset="0"/>
              </a:rPr>
              <a:t>O</a:t>
            </a:r>
            <a:r>
              <a:rPr lang="en-US" altLang="zh-CN" sz="2800" b="1" baseline="-25000" dirty="0" smtClean="0">
                <a:latin typeface="Times New Roman" panose="02020603050405020304" pitchFamily="18" charset="0"/>
              </a:rPr>
              <a:t>4</a:t>
            </a:r>
            <a:r>
              <a:rPr lang="en-US" altLang="zh-CN" sz="2800" b="1" dirty="0" smtClean="0">
                <a:latin typeface="Times New Roman" panose="02020603050405020304" pitchFamily="18" charset="0"/>
              </a:rPr>
              <a:t>)= 90.0 g·mol</a:t>
            </a:r>
            <a:r>
              <a:rPr lang="en-US" altLang="zh-CN" sz="2800" b="1" baseline="30000" dirty="0" smtClean="0">
                <a:latin typeface="Times New Roman" panose="02020603050405020304" pitchFamily="18" charset="0"/>
              </a:rPr>
              <a:t>-1</a:t>
            </a:r>
            <a:r>
              <a:rPr lang="en-US" altLang="zh-CN" sz="2800" b="1" dirty="0" smtClean="0">
                <a:latin typeface="Times New Roman" panose="02020603050405020304" pitchFamily="18" charset="0"/>
              </a:rPr>
              <a:t>, </a:t>
            </a:r>
            <a:r>
              <a:rPr lang="zh-CN" altLang="en-US" sz="2800" b="1" dirty="0" smtClean="0">
                <a:latin typeface="Times New Roman" panose="02020603050405020304" pitchFamily="18" charset="0"/>
              </a:rPr>
              <a:t>故</a:t>
            </a:r>
            <a:r>
              <a:rPr lang="en-US" altLang="zh-CN" sz="2800" b="1" dirty="0" smtClean="0">
                <a:latin typeface="Times New Roman" panose="02020603050405020304" pitchFamily="18" charset="0"/>
              </a:rPr>
              <a:t>7.00g</a:t>
            </a:r>
            <a:r>
              <a:rPr lang="zh-CN" altLang="en-US" sz="2800" b="1" dirty="0" smtClean="0">
                <a:latin typeface="Times New Roman" panose="02020603050405020304" pitchFamily="18" charset="0"/>
              </a:rPr>
              <a:t>结晶草酸中草酸的质量为</a:t>
            </a:r>
            <a:endParaRPr lang="zh-CN" altLang="en-US" sz="2800" b="1" dirty="0" smtClean="0">
              <a:latin typeface="Times New Roman" panose="02020603050405020304" pitchFamily="18" charset="0"/>
            </a:endParaRPr>
          </a:p>
          <a:p>
            <a:pPr marL="812800" indent="-812800" eaLnBrk="1" hangingPunct="1">
              <a:buFont typeface="黑体" panose="02010609060101010101" pitchFamily="49" charset="-122"/>
              <a:buNone/>
            </a:pPr>
            <a:endParaRPr lang="en-US" altLang="zh-CN" sz="2800" b="1" dirty="0" smtClean="0">
              <a:latin typeface="Times New Roman" panose="02020603050405020304" pitchFamily="18" charset="0"/>
            </a:endParaRPr>
          </a:p>
        </p:txBody>
      </p:sp>
      <p:graphicFrame>
        <p:nvGraphicFramePr>
          <p:cNvPr id="45060" name="Object 2"/>
          <p:cNvGraphicFramePr>
            <a:graphicFrameLocks noGrp="1" noChangeAspect="1"/>
          </p:cNvGraphicFramePr>
          <p:nvPr>
            <p:ph sz="quarter" idx="4294967295"/>
          </p:nvPr>
        </p:nvGraphicFramePr>
        <p:xfrm>
          <a:off x="500063" y="4000500"/>
          <a:ext cx="7416800" cy="1244600"/>
        </p:xfrm>
        <a:graphic>
          <a:graphicData uri="http://schemas.openxmlformats.org/presentationml/2006/ole">
            <mc:AlternateContent xmlns:mc="http://schemas.openxmlformats.org/markup-compatibility/2006">
              <mc:Choice xmlns:v="urn:schemas-microsoft-com:vml" Requires="v">
                <p:oleObj spid="_x0000_s12319" name="公式" r:id="rId1" imgW="84937600" imgH="14224000" progId="Equation.3">
                  <p:embed/>
                </p:oleObj>
              </mc:Choice>
              <mc:Fallback>
                <p:oleObj name="公式" r:id="rId1" imgW="84937600" imgH="14224000" progId="Equation.3">
                  <p:embed/>
                  <p:pic>
                    <p:nvPicPr>
                      <p:cNvPr id="0" name="Picture 27"/>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3" y="4000500"/>
                        <a:ext cx="7416800" cy="1244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5059">
                                            <p:bg/>
                                          </p:spTgt>
                                        </p:tgtEl>
                                        <p:attrNameLst>
                                          <p:attrName>style.visibility</p:attrName>
                                        </p:attrNameLst>
                                      </p:cBhvr>
                                      <p:to>
                                        <p:strVal val="visible"/>
                                      </p:to>
                                    </p:set>
                                    <p:anim calcmode="lin" valueType="num">
                                      <p:cBhvr additive="base">
                                        <p:cTn id="7" dur="500" fill="hold"/>
                                        <p:tgtEl>
                                          <p:spTgt spid="4505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45059">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5059">
                                            <p:txEl>
                                              <p:pRg st="0" end="0"/>
                                            </p:txEl>
                                          </p:spTgt>
                                        </p:tgtEl>
                                        <p:attrNameLst>
                                          <p:attrName>style.visibility</p:attrName>
                                        </p:attrNameLst>
                                      </p:cBhvr>
                                      <p:to>
                                        <p:strVal val="visible"/>
                                      </p:to>
                                    </p:set>
                                    <p:anim calcmode="lin" valueType="num">
                                      <p:cBhvr additive="base">
                                        <p:cTn id="13" dur="500" fill="hold"/>
                                        <p:tgtEl>
                                          <p:spTgt spid="4505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50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5059">
                                            <p:txEl>
                                              <p:pRg st="3" end="3"/>
                                            </p:txEl>
                                          </p:spTgt>
                                        </p:tgtEl>
                                        <p:attrNameLst>
                                          <p:attrName>style.visibility</p:attrName>
                                        </p:attrNameLst>
                                      </p:cBhvr>
                                      <p:to>
                                        <p:strVal val="visible"/>
                                      </p:to>
                                    </p:set>
                                    <p:anim calcmode="lin" valueType="num">
                                      <p:cBhvr additive="base">
                                        <p:cTn id="19" dur="500" fill="hold"/>
                                        <p:tgtEl>
                                          <p:spTgt spid="45059">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505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5060"/>
                                        </p:tgtEl>
                                        <p:attrNameLst>
                                          <p:attrName>style.visibility</p:attrName>
                                        </p:attrNameLst>
                                      </p:cBhvr>
                                      <p:to>
                                        <p:strVal val="visible"/>
                                      </p:to>
                                    </p:set>
                                    <p:anim calcmode="lin" valueType="num">
                                      <p:cBhvr additive="base">
                                        <p:cTn id="25" dur="500" fill="hold"/>
                                        <p:tgtEl>
                                          <p:spTgt spid="45060"/>
                                        </p:tgtEl>
                                        <p:attrNameLst>
                                          <p:attrName>ppt_x</p:attrName>
                                        </p:attrNameLst>
                                      </p:cBhvr>
                                      <p:tavLst>
                                        <p:tav tm="0">
                                          <p:val>
                                            <p:strVal val="#ppt_x"/>
                                          </p:val>
                                        </p:tav>
                                        <p:tav tm="100000">
                                          <p:val>
                                            <p:strVal val="#ppt_x"/>
                                          </p:val>
                                        </p:tav>
                                      </p:tavLst>
                                    </p:anim>
                                    <p:anim calcmode="lin" valueType="num">
                                      <p:cBhvr additive="base">
                                        <p:cTn id="26" dur="500" fill="hold"/>
                                        <p:tgtEl>
                                          <p:spTgt spid="450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animBg="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BC8AA6D0-2A08-45E2-93B0-95163B743DAE}"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13317" name="Rectangle 3"/>
          <p:cNvSpPr>
            <a:spLocks noGrp="1" noRot="1" noChangeArrowheads="1"/>
          </p:cNvSpPr>
          <p:nvPr>
            <p:ph type="body" idx="1"/>
          </p:nvPr>
        </p:nvSpPr>
        <p:spPr>
          <a:xfrm>
            <a:off x="214313" y="500063"/>
            <a:ext cx="8229600" cy="5857875"/>
          </a:xfrm>
          <a:ln>
            <a:solidFill>
              <a:schemeClr val="hlink"/>
            </a:solidFill>
          </a:ln>
        </p:spPr>
        <p:txBody>
          <a:bodyPr/>
          <a:lstStyle/>
          <a:p>
            <a:pPr marL="812800" indent="-812800" eaLnBrk="1" hangingPunct="1">
              <a:buFont typeface="Wingdings" panose="05000000000000000000" pitchFamily="2" charset="2"/>
              <a:buNone/>
            </a:pPr>
            <a:r>
              <a:rPr lang="zh-CN" altLang="en-US" b="1" smtClean="0">
                <a:latin typeface="Times New Roman" panose="02020603050405020304" pitchFamily="18" charset="0"/>
              </a:rPr>
              <a:t>溶液中水的质量为</a:t>
            </a:r>
            <a:endParaRPr lang="zh-CN" altLang="en-US" b="1" i="1" smtClean="0">
              <a:latin typeface="Times New Roman" panose="02020603050405020304" pitchFamily="18" charset="0"/>
            </a:endParaRPr>
          </a:p>
          <a:p>
            <a:pPr marL="812800" indent="-812800" algn="ctr" eaLnBrk="1" hangingPunct="1">
              <a:buFont typeface="Wingdings" panose="05000000000000000000" pitchFamily="2" charset="2"/>
              <a:buNone/>
            </a:pPr>
            <a:r>
              <a:rPr lang="en-US" altLang="zh-CN" b="1" i="1" smtClean="0">
                <a:latin typeface="Times New Roman" panose="02020603050405020304" pitchFamily="18" charset="0"/>
              </a:rPr>
              <a:t>m </a:t>
            </a:r>
            <a:r>
              <a:rPr lang="en-US" altLang="zh-CN" b="1" smtClean="0">
                <a:latin typeface="Times New Roman" panose="02020603050405020304" pitchFamily="18" charset="0"/>
              </a:rPr>
              <a:t>(H</a:t>
            </a:r>
            <a:r>
              <a:rPr lang="en-US" altLang="zh-CN" b="1" baseline="-25000" smtClean="0">
                <a:latin typeface="Times New Roman" panose="02020603050405020304" pitchFamily="18" charset="0"/>
              </a:rPr>
              <a:t>2</a:t>
            </a:r>
            <a:r>
              <a:rPr lang="en-US" altLang="zh-CN" b="1" smtClean="0">
                <a:latin typeface="Times New Roman" panose="02020603050405020304" pitchFamily="18" charset="0"/>
              </a:rPr>
              <a:t>O)=93.0g+(7.00 -5.00)g=95.0g</a:t>
            </a:r>
            <a:endParaRPr lang="en-US" altLang="zh-CN" b="1" smtClean="0">
              <a:latin typeface="Times New Roman" panose="02020603050405020304" pitchFamily="18" charset="0"/>
            </a:endParaRPr>
          </a:p>
          <a:p>
            <a:pPr marL="812800" indent="-812800" eaLnBrk="1" hangingPunct="1">
              <a:buFont typeface="Wingdings" panose="05000000000000000000" pitchFamily="2" charset="2"/>
              <a:buNone/>
            </a:pPr>
            <a:r>
              <a:rPr lang="zh-CN" altLang="en-US" b="1" smtClean="0">
                <a:latin typeface="Times New Roman" panose="02020603050405020304" pitchFamily="18" charset="0"/>
              </a:rPr>
              <a:t>则 </a:t>
            </a:r>
            <a:endParaRPr lang="zh-CN" altLang="en-US" b="1" smtClean="0">
              <a:latin typeface="Times New Roman" panose="02020603050405020304" pitchFamily="18" charset="0"/>
            </a:endParaRPr>
          </a:p>
          <a:p>
            <a:pPr marL="812800" indent="-812800" eaLnBrk="1" hangingPunct="1">
              <a:buFont typeface="黑体" panose="02010609060101010101" pitchFamily="49" charset="-122"/>
              <a:buNone/>
            </a:pPr>
            <a:endParaRPr lang="en-US" altLang="zh-CN" b="1" smtClean="0">
              <a:latin typeface="Times New Roman" panose="02020603050405020304" pitchFamily="18" charset="0"/>
            </a:endParaRPr>
          </a:p>
        </p:txBody>
      </p:sp>
      <p:graphicFrame>
        <p:nvGraphicFramePr>
          <p:cNvPr id="13314" name="Object 2"/>
          <p:cNvGraphicFramePr>
            <a:graphicFrameLocks noGrp="1" noChangeAspect="1"/>
          </p:cNvGraphicFramePr>
          <p:nvPr>
            <p:ph sz="quarter" idx="4294967295"/>
          </p:nvPr>
        </p:nvGraphicFramePr>
        <p:xfrm>
          <a:off x="1000125" y="2143125"/>
          <a:ext cx="5854700" cy="981075"/>
        </p:xfrm>
        <a:graphic>
          <a:graphicData uri="http://schemas.openxmlformats.org/presentationml/2006/ole">
            <mc:AlternateContent xmlns:mc="http://schemas.openxmlformats.org/markup-compatibility/2006">
              <mc:Choice xmlns:v="urn:schemas-microsoft-com:vml" Requires="v">
                <p:oleObj spid="_x0000_s13372" name="公式" r:id="rId1" imgW="3543300" imgH="596900" progId="Equation.3">
                  <p:embed/>
                </p:oleObj>
              </mc:Choice>
              <mc:Fallback>
                <p:oleObj name="公式" r:id="rId1" imgW="3543300" imgH="596900" progId="Equation.3">
                  <p:embed/>
                  <p:pic>
                    <p:nvPicPr>
                      <p:cNvPr id="0" name="Picture 52"/>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2143125"/>
                        <a:ext cx="5854700" cy="981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5" name="Object 3"/>
          <p:cNvGraphicFramePr>
            <a:graphicFrameLocks noGrp="1" noChangeAspect="1"/>
          </p:cNvGraphicFramePr>
          <p:nvPr>
            <p:ph sz="quarter" idx="4294967295"/>
          </p:nvPr>
        </p:nvGraphicFramePr>
        <p:xfrm>
          <a:off x="714375" y="3571875"/>
          <a:ext cx="7637463" cy="1665288"/>
        </p:xfrm>
        <a:graphic>
          <a:graphicData uri="http://schemas.openxmlformats.org/presentationml/2006/ole">
            <mc:AlternateContent xmlns:mc="http://schemas.openxmlformats.org/markup-compatibility/2006">
              <mc:Choice xmlns:v="urn:schemas-microsoft-com:vml" Requires="v">
                <p:oleObj spid="_x0000_s13373" name="公式" r:id="rId3" imgW="130454400" imgH="28448000" progId="Equation.3">
                  <p:embed/>
                </p:oleObj>
              </mc:Choice>
              <mc:Fallback>
                <p:oleObj name="公式" r:id="rId3" imgW="130454400" imgH="28448000" progId="Equation.3">
                  <p:embed/>
                  <p:pic>
                    <p:nvPicPr>
                      <p:cNvPr id="0" name="Picture 5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75" y="3571875"/>
                        <a:ext cx="7637463" cy="1665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77F35025-497C-4D56-9799-25A35173514F}" type="slidenum">
              <a:rPr lang="zh-CN" altLang="en-US" smtClean="0">
                <a:ea typeface="宋体" panose="02010600030101010101" pitchFamily="2" charset="-122"/>
              </a:rPr>
            </a:fld>
            <a:endParaRPr lang="en-US" altLang="zh-CN" smtClean="0">
              <a:ea typeface="宋体" panose="02010600030101010101" pitchFamily="2" charset="-122"/>
            </a:endParaRPr>
          </a:p>
        </p:txBody>
      </p:sp>
      <p:graphicFrame>
        <p:nvGraphicFramePr>
          <p:cNvPr id="14338" name="Object 2"/>
          <p:cNvGraphicFramePr>
            <a:graphicFrameLocks noChangeAspect="1"/>
          </p:cNvGraphicFramePr>
          <p:nvPr/>
        </p:nvGraphicFramePr>
        <p:xfrm>
          <a:off x="2700338" y="2060575"/>
          <a:ext cx="2362200" cy="1558925"/>
        </p:xfrm>
        <a:graphic>
          <a:graphicData uri="http://schemas.openxmlformats.org/presentationml/2006/ole">
            <mc:AlternateContent xmlns:mc="http://schemas.openxmlformats.org/markup-compatibility/2006">
              <mc:Choice xmlns:v="urn:schemas-microsoft-com:vml" Requires="v">
                <p:oleObj spid="_x0000_s14366" name="Equation" r:id="rId1" imgW="609600" imgH="406400" progId="Equation.3">
                  <p:embed/>
                </p:oleObj>
              </mc:Choice>
              <mc:Fallback>
                <p:oleObj name="Equation" r:id="rId1" imgW="609600" imgH="406400" progId="Equation.3">
                  <p:embed/>
                  <p:pic>
                    <p:nvPicPr>
                      <p:cNvPr id="0"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338" y="2060575"/>
                        <a:ext cx="2362200" cy="155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0" name="Rectangle 3"/>
          <p:cNvSpPr>
            <a:spLocks noGrp="1" noChangeArrowheads="1"/>
          </p:cNvSpPr>
          <p:nvPr>
            <p:ph type="title"/>
          </p:nvPr>
        </p:nvSpPr>
        <p:spPr bwMode="auto">
          <a:xfrm>
            <a:off x="468313" y="404813"/>
            <a:ext cx="8629650" cy="647700"/>
          </a:xfrm>
        </p:spPr>
        <p:txBody>
          <a:bodyPr wrap="square" lIns="91440" tIns="45720" rIns="91440" bIns="45720" numCol="1" anchorCtr="0" compatLnSpc="1">
            <a:normAutofit fontScale="90000"/>
          </a:bodyPr>
          <a:lstStyle/>
          <a:p>
            <a:pPr eaLnBrk="1" hangingPunct="1"/>
            <a:r>
              <a:rPr lang="zh-CN" altLang="en-US" sz="4000" b="1" cap="none" smtClean="0">
                <a:solidFill>
                  <a:srgbClr val="990033"/>
                </a:solidFill>
                <a:ea typeface="楷体_GB2312"/>
                <a:cs typeface="楷体_GB2312"/>
              </a:rPr>
              <a:t>四、质量分数</a:t>
            </a:r>
            <a:r>
              <a:rPr lang="en-US" altLang="zh-CN" sz="4000" b="1" cap="none" smtClean="0">
                <a:solidFill>
                  <a:schemeClr val="tx1"/>
                </a:solidFill>
                <a:ea typeface="楷体_GB2312"/>
                <a:cs typeface="楷体_GB2312"/>
              </a:rPr>
              <a:t>(</a:t>
            </a:r>
            <a:r>
              <a:rPr lang="en-US" altLang="zh-CN" sz="4000" b="1" cap="none" smtClean="0">
                <a:solidFill>
                  <a:schemeClr val="tx1"/>
                </a:solidFill>
                <a:latin typeface="Times New Roman" panose="02020603050405020304" pitchFamily="18" charset="0"/>
                <a:ea typeface="楷体_GB2312"/>
                <a:cs typeface="Times New Roman" panose="02020603050405020304" pitchFamily="18" charset="0"/>
              </a:rPr>
              <a:t>Mass Fraction</a:t>
            </a:r>
            <a:r>
              <a:rPr lang="en-US" altLang="zh-CN" sz="4000" b="1" cap="none" smtClean="0">
                <a:solidFill>
                  <a:schemeClr val="tx1"/>
                </a:solidFill>
                <a:ea typeface="楷体_GB2312"/>
                <a:cs typeface="楷体_GB2312"/>
              </a:rPr>
              <a:t>)</a:t>
            </a:r>
            <a:endParaRPr lang="en-US" altLang="zh-CN" sz="4000" b="1" cap="none" smtClean="0">
              <a:solidFill>
                <a:schemeClr val="tx1"/>
              </a:solidFill>
              <a:ea typeface="楷体_GB2312"/>
              <a:cs typeface="楷体_GB2312"/>
            </a:endParaRPr>
          </a:p>
        </p:txBody>
      </p:sp>
      <p:sp>
        <p:nvSpPr>
          <p:cNvPr id="62468" name="Text Box 4"/>
          <p:cNvSpPr txBox="1">
            <a:spLocks noChangeArrowheads="1"/>
          </p:cNvSpPr>
          <p:nvPr/>
        </p:nvSpPr>
        <p:spPr bwMode="auto">
          <a:xfrm>
            <a:off x="457200" y="4976813"/>
            <a:ext cx="8382000" cy="1260475"/>
          </a:xfrm>
          <a:prstGeom prst="rect">
            <a:avLst/>
          </a:prstGeom>
          <a:noFill/>
          <a:ln w="9525">
            <a:noFill/>
            <a:miter lim="800000"/>
          </a:ln>
        </p:spPr>
        <p:txBody>
          <a:bodyPr>
            <a:spAutoFit/>
          </a:bodyPr>
          <a:lstStyle/>
          <a:p>
            <a:pPr>
              <a:lnSpc>
                <a:spcPct val="120000"/>
              </a:lnSpc>
            </a:pPr>
            <a:r>
              <a:rPr lang="zh-CN" altLang="en-US" sz="3200" b="1">
                <a:solidFill>
                  <a:srgbClr val="990033"/>
                </a:solidFill>
                <a:latin typeface="宋体" panose="02010600030101010101" pitchFamily="2" charset="-122"/>
              </a:rPr>
              <a:t>例、</a:t>
            </a:r>
            <a:r>
              <a:rPr lang="zh-CN" altLang="en-US" sz="3200" b="1">
                <a:ea typeface="楷体_GB2312"/>
                <a:cs typeface="楷体_GB2312"/>
              </a:rPr>
              <a:t>将</a:t>
            </a:r>
            <a:r>
              <a:rPr lang="en-US" altLang="zh-CN" sz="3200" b="1">
                <a:ea typeface="楷体_GB2312"/>
                <a:cs typeface="楷体_GB2312"/>
              </a:rPr>
              <a:t>40gNaOH</a:t>
            </a:r>
            <a:r>
              <a:rPr lang="zh-CN" altLang="en-US" sz="3200" b="1">
                <a:ea typeface="楷体_GB2312"/>
                <a:cs typeface="楷体_GB2312"/>
              </a:rPr>
              <a:t>溶于</a:t>
            </a:r>
            <a:r>
              <a:rPr lang="en-US" altLang="zh-CN" sz="3200" b="1">
                <a:ea typeface="楷体_GB2312"/>
                <a:cs typeface="楷体_GB2312"/>
              </a:rPr>
              <a:t>1000mL</a:t>
            </a:r>
            <a:r>
              <a:rPr lang="zh-CN" altLang="en-US" sz="3200" b="1">
                <a:ea typeface="楷体_GB2312"/>
                <a:cs typeface="楷体_GB2312"/>
              </a:rPr>
              <a:t>水中配成溶液，计算该溶液中</a:t>
            </a:r>
            <a:r>
              <a:rPr lang="en-US" altLang="zh-CN" sz="3200" b="1">
                <a:ea typeface="楷体_GB2312"/>
                <a:cs typeface="楷体_GB2312"/>
              </a:rPr>
              <a:t>NaOH</a:t>
            </a:r>
            <a:r>
              <a:rPr lang="zh-CN" altLang="en-US" sz="3200" b="1">
                <a:ea typeface="楷体_GB2312"/>
                <a:cs typeface="楷体_GB2312"/>
              </a:rPr>
              <a:t>的质量分数</a:t>
            </a:r>
            <a:r>
              <a:rPr lang="zh-CN" altLang="en-US" sz="3200" b="1">
                <a:latin typeface="宋体" panose="02010600030101010101" pitchFamily="2" charset="-122"/>
              </a:rPr>
              <a:t>。</a:t>
            </a:r>
            <a:endParaRPr lang="zh-CN" altLang="en-US" sz="3200" b="1">
              <a:latin typeface="宋体" panose="02010600030101010101" pitchFamily="2" charset="-122"/>
            </a:endParaRPr>
          </a:p>
        </p:txBody>
      </p:sp>
      <p:sp>
        <p:nvSpPr>
          <p:cNvPr id="62469" name="Rectangle 5"/>
          <p:cNvSpPr>
            <a:spLocks noChangeArrowheads="1"/>
          </p:cNvSpPr>
          <p:nvPr/>
        </p:nvSpPr>
        <p:spPr bwMode="auto">
          <a:xfrm>
            <a:off x="609600" y="3702050"/>
            <a:ext cx="8139113" cy="1066800"/>
          </a:xfrm>
          <a:prstGeom prst="rect">
            <a:avLst/>
          </a:prstGeom>
          <a:noFill/>
          <a:ln w="9525">
            <a:noFill/>
            <a:miter lim="800000"/>
          </a:ln>
        </p:spPr>
        <p:txBody>
          <a:bodyPr>
            <a:spAutoFit/>
          </a:bodyPr>
          <a:lstStyle/>
          <a:p>
            <a:pPr>
              <a:buFontTx/>
              <a:buBlip>
                <a:blip r:embed="rId3"/>
              </a:buBlip>
            </a:pPr>
            <a:r>
              <a:rPr lang="zh-CN" altLang="en-US" sz="3200" b="1">
                <a:solidFill>
                  <a:srgbClr val="002060"/>
                </a:solidFill>
                <a:latin typeface="楷体_GB2312"/>
                <a:ea typeface="楷体_GB2312"/>
                <a:cs typeface="楷体_GB2312"/>
              </a:rPr>
              <a:t>过去有用百分数表示的（质量百分浓度）</a:t>
            </a:r>
            <a:endParaRPr lang="zh-CN" altLang="en-US" sz="3200" b="1">
              <a:solidFill>
                <a:srgbClr val="002060"/>
              </a:solidFill>
              <a:latin typeface="楷体_GB2312"/>
              <a:ea typeface="楷体_GB2312"/>
              <a:cs typeface="楷体_GB2312"/>
            </a:endParaRPr>
          </a:p>
          <a:p>
            <a:pPr>
              <a:buFontTx/>
              <a:buBlip>
                <a:blip r:embed="rId3"/>
              </a:buBlip>
            </a:pPr>
            <a:r>
              <a:rPr lang="zh-CN" altLang="en-US" sz="3200" b="1">
                <a:solidFill>
                  <a:srgbClr val="002060"/>
                </a:solidFill>
                <a:latin typeface="楷体_GB2312"/>
                <a:ea typeface="楷体_GB2312"/>
                <a:cs typeface="楷体_GB2312"/>
              </a:rPr>
              <a:t>质量分数也不受温度的影响。 </a:t>
            </a:r>
            <a:endParaRPr lang="zh-CN" altLang="en-US" sz="3200" b="1">
              <a:solidFill>
                <a:srgbClr val="002060"/>
              </a:solidFill>
              <a:latin typeface="楷体_GB2312"/>
              <a:ea typeface="楷体_GB2312"/>
              <a:cs typeface="楷体_GB2312"/>
            </a:endParaRPr>
          </a:p>
        </p:txBody>
      </p:sp>
      <p:sp>
        <p:nvSpPr>
          <p:cNvPr id="14343" name="Rectangle 6"/>
          <p:cNvSpPr>
            <a:spLocks noChangeArrowheads="1"/>
          </p:cNvSpPr>
          <p:nvPr/>
        </p:nvSpPr>
        <p:spPr bwMode="auto">
          <a:xfrm>
            <a:off x="468313" y="1120775"/>
            <a:ext cx="7991475" cy="1066800"/>
          </a:xfrm>
          <a:prstGeom prst="rect">
            <a:avLst/>
          </a:prstGeom>
          <a:noFill/>
          <a:ln w="9525">
            <a:noFill/>
            <a:miter lim="800000"/>
          </a:ln>
        </p:spPr>
        <p:txBody>
          <a:bodyPr>
            <a:spAutoFit/>
          </a:bodyPr>
          <a:lstStyle/>
          <a:p>
            <a:r>
              <a:rPr lang="zh-CN" altLang="en-US" sz="3200" b="1">
                <a:ea typeface="楷体_GB2312"/>
                <a:cs typeface="楷体_GB2312"/>
              </a:rPr>
              <a:t>溶质的质量与溶液的质量之比。符号</a:t>
            </a:r>
            <a:r>
              <a:rPr lang="en-US" altLang="zh-CN" sz="3200" b="1">
                <a:ea typeface="楷体_GB2312"/>
                <a:cs typeface="楷体_GB2312"/>
              </a:rPr>
              <a:t>:</a:t>
            </a:r>
            <a:r>
              <a:rPr lang="en-US" altLang="zh-CN" sz="3200" b="1" i="1">
                <a:solidFill>
                  <a:srgbClr val="A50021"/>
                </a:solidFill>
                <a:ea typeface="楷体_GB2312"/>
                <a:cs typeface="楷体_GB2312"/>
              </a:rPr>
              <a:t>ω</a:t>
            </a:r>
            <a:r>
              <a:rPr lang="en-US" altLang="zh-CN" sz="3200" b="1" baseline="-25000">
                <a:solidFill>
                  <a:srgbClr val="A50021"/>
                </a:solidFill>
                <a:ea typeface="楷体_GB2312"/>
                <a:cs typeface="楷体_GB2312"/>
              </a:rPr>
              <a:t>B</a:t>
            </a:r>
            <a:r>
              <a:rPr lang="zh-CN" altLang="en-US" sz="3200" b="1">
                <a:solidFill>
                  <a:srgbClr val="A50021"/>
                </a:solidFill>
                <a:ea typeface="楷体_GB2312"/>
                <a:cs typeface="楷体_GB2312"/>
              </a:rPr>
              <a:t>或</a:t>
            </a:r>
            <a:r>
              <a:rPr lang="en-US" altLang="zh-CN" sz="3200" b="1" i="1">
                <a:solidFill>
                  <a:srgbClr val="A50021"/>
                </a:solidFill>
                <a:ea typeface="楷体_GB2312"/>
                <a:cs typeface="楷体_GB2312"/>
              </a:rPr>
              <a:t>ω</a:t>
            </a:r>
            <a:r>
              <a:rPr lang="en-US" altLang="zh-CN" sz="3200" b="1">
                <a:solidFill>
                  <a:srgbClr val="A50021"/>
                </a:solidFill>
                <a:ea typeface="楷体_GB2312"/>
                <a:cs typeface="楷体_GB2312"/>
              </a:rPr>
              <a:t>(B)</a:t>
            </a:r>
            <a:r>
              <a:rPr lang="en-US" altLang="zh-CN" sz="1400" b="1">
                <a:ea typeface="楷体_GB2312"/>
                <a:cs typeface="楷体_GB2312"/>
              </a:rPr>
              <a:t> </a:t>
            </a:r>
            <a:r>
              <a:rPr lang="zh-CN" altLang="en-US" sz="3200" b="1">
                <a:ea typeface="楷体_GB2312"/>
                <a:cs typeface="楷体_GB2312"/>
              </a:rPr>
              <a:t>，单位</a:t>
            </a:r>
            <a:r>
              <a:rPr lang="en-US" altLang="zh-CN" sz="3200" b="1">
                <a:ea typeface="楷体_GB2312"/>
                <a:cs typeface="楷体_GB2312"/>
              </a:rPr>
              <a:t>:</a:t>
            </a:r>
            <a:r>
              <a:rPr lang="en-US" altLang="zh-CN" sz="3200" b="1">
                <a:solidFill>
                  <a:srgbClr val="A50021"/>
                </a:solidFill>
                <a:ea typeface="楷体_GB2312"/>
                <a:cs typeface="楷体_GB2312"/>
              </a:rPr>
              <a:t>1</a:t>
            </a:r>
            <a:endParaRPr lang="en-US" altLang="zh-CN" sz="3200" b="1">
              <a:solidFill>
                <a:srgbClr val="A50021"/>
              </a:solidFill>
              <a:ea typeface="楷体_GB2312"/>
              <a:cs typeface="楷体_GB2312"/>
            </a:endParaRPr>
          </a:p>
        </p:txBody>
      </p:sp>
      <p:sp>
        <p:nvSpPr>
          <p:cNvPr id="14344" name="灯片编号占位符 6"/>
          <p:cNvSpPr txBox="1">
            <a:spLocks noGrp="1"/>
          </p:cNvSpPr>
          <p:nvPr/>
        </p:nvSpPr>
        <p:spPr bwMode="auto">
          <a:xfrm>
            <a:off x="8129588" y="5734050"/>
            <a:ext cx="609600" cy="520700"/>
          </a:xfrm>
          <a:prstGeom prst="rect">
            <a:avLst/>
          </a:prstGeom>
          <a:noFill/>
          <a:ln w="9525">
            <a:noFill/>
            <a:miter lim="800000"/>
          </a:ln>
        </p:spPr>
        <p:txBody>
          <a:bodyPr anchor="ctr"/>
          <a:lstStyle/>
          <a:p>
            <a:pPr algn="ctr"/>
            <a:fld id="{02918777-6C43-4141-982A-56AB5E0C7BCD}"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2469"/>
                                        </p:tgtEl>
                                        <p:attrNameLst>
                                          <p:attrName>style.visibility</p:attrName>
                                        </p:attrNameLst>
                                      </p:cBhvr>
                                      <p:to>
                                        <p:strVal val="visible"/>
                                      </p:to>
                                    </p:set>
                                    <p:anim calcmode="lin" valueType="num">
                                      <p:cBhvr additive="base">
                                        <p:cTn id="7" dur="500" fill="hold"/>
                                        <p:tgtEl>
                                          <p:spTgt spid="62469"/>
                                        </p:tgtEl>
                                        <p:attrNameLst>
                                          <p:attrName>ppt_x</p:attrName>
                                        </p:attrNameLst>
                                      </p:cBhvr>
                                      <p:tavLst>
                                        <p:tav tm="0">
                                          <p:val>
                                            <p:strVal val="0-#ppt_w/2"/>
                                          </p:val>
                                        </p:tav>
                                        <p:tav tm="100000">
                                          <p:val>
                                            <p:strVal val="#ppt_x"/>
                                          </p:val>
                                        </p:tav>
                                      </p:tavLst>
                                    </p:anim>
                                    <p:anim calcmode="lin" valueType="num">
                                      <p:cBhvr additive="base">
                                        <p:cTn id="8" dur="500" fill="hold"/>
                                        <p:tgtEl>
                                          <p:spTgt spid="6246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2468"/>
                                        </p:tgtEl>
                                        <p:attrNameLst>
                                          <p:attrName>style.visibility</p:attrName>
                                        </p:attrNameLst>
                                      </p:cBhvr>
                                      <p:to>
                                        <p:strVal val="visible"/>
                                      </p:to>
                                    </p:set>
                                    <p:anim calcmode="lin" valueType="num">
                                      <p:cBhvr additive="base">
                                        <p:cTn id="13" dur="500" fill="hold"/>
                                        <p:tgtEl>
                                          <p:spTgt spid="62468"/>
                                        </p:tgtEl>
                                        <p:attrNameLst>
                                          <p:attrName>ppt_x</p:attrName>
                                        </p:attrNameLst>
                                      </p:cBhvr>
                                      <p:tavLst>
                                        <p:tav tm="0">
                                          <p:val>
                                            <p:strVal val="#ppt_x"/>
                                          </p:val>
                                        </p:tav>
                                        <p:tav tm="100000">
                                          <p:val>
                                            <p:strVal val="#ppt_x"/>
                                          </p:val>
                                        </p:tav>
                                      </p:tavLst>
                                    </p:anim>
                                    <p:anim calcmode="lin" valueType="num">
                                      <p:cBhvr additive="base">
                                        <p:cTn id="14" dur="500" fill="hold"/>
                                        <p:tgtEl>
                                          <p:spTgt spid="624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8" grpId="0"/>
      <p:bldP spid="6246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9F0C94E2-A88F-47BC-804E-3A16A69AD938}" type="slidenum">
              <a:rPr lang="zh-CN" altLang="en-US" smtClean="0">
                <a:ea typeface="宋体" panose="02010600030101010101" pitchFamily="2" charset="-122"/>
              </a:rPr>
            </a:fld>
            <a:endParaRPr lang="en-US" altLang="zh-CN" smtClean="0">
              <a:ea typeface="宋体" panose="02010600030101010101" pitchFamily="2" charset="-122"/>
            </a:endParaRPr>
          </a:p>
        </p:txBody>
      </p:sp>
      <p:graphicFrame>
        <p:nvGraphicFramePr>
          <p:cNvPr id="15362" name="Object 2"/>
          <p:cNvGraphicFramePr>
            <a:graphicFrameLocks noChangeAspect="1"/>
          </p:cNvGraphicFramePr>
          <p:nvPr/>
        </p:nvGraphicFramePr>
        <p:xfrm>
          <a:off x="2711450" y="2122488"/>
          <a:ext cx="2147888" cy="1450975"/>
        </p:xfrm>
        <a:graphic>
          <a:graphicData uri="http://schemas.openxmlformats.org/presentationml/2006/ole">
            <mc:AlternateContent xmlns:mc="http://schemas.openxmlformats.org/markup-compatibility/2006">
              <mc:Choice xmlns:v="urn:schemas-microsoft-com:vml" Requires="v">
                <p:oleObj spid="_x0000_s15390" name="Equation" r:id="rId1" imgW="596900" imgH="406400" progId="Equation.3">
                  <p:embed/>
                </p:oleObj>
              </mc:Choice>
              <mc:Fallback>
                <p:oleObj name="Equation" r:id="rId1" imgW="596900" imgH="406400" progId="Equation.3">
                  <p:embed/>
                  <p:pic>
                    <p:nvPicPr>
                      <p:cNvPr id="0"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2122488"/>
                        <a:ext cx="2147888" cy="1450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4" name="Rectangle 3"/>
          <p:cNvSpPr>
            <a:spLocks noGrp="1" noChangeArrowheads="1"/>
          </p:cNvSpPr>
          <p:nvPr>
            <p:ph type="title"/>
          </p:nvPr>
        </p:nvSpPr>
        <p:spPr bwMode="auto">
          <a:xfrm>
            <a:off x="457200" y="333375"/>
            <a:ext cx="8686800" cy="574675"/>
          </a:xfrm>
        </p:spPr>
        <p:txBody>
          <a:bodyPr wrap="square" lIns="91440" tIns="45720" rIns="91440" bIns="45720" numCol="1" anchorCtr="0" compatLnSpc="1">
            <a:normAutofit fontScale="90000"/>
          </a:bodyPr>
          <a:lstStyle/>
          <a:p>
            <a:pPr eaLnBrk="1" hangingPunct="1">
              <a:lnSpc>
                <a:spcPct val="120000"/>
              </a:lnSpc>
            </a:pPr>
            <a:r>
              <a:rPr lang="zh-CN" altLang="en-US" sz="3600" b="1" cap="none" smtClean="0">
                <a:solidFill>
                  <a:srgbClr val="990033"/>
                </a:solidFill>
                <a:ea typeface="楷体_GB2312"/>
                <a:cs typeface="楷体_GB2312"/>
              </a:rPr>
              <a:t>五、质量浓度</a:t>
            </a:r>
            <a:r>
              <a:rPr lang="en-US" altLang="zh-CN" sz="3600" b="1" cap="none" smtClean="0">
                <a:solidFill>
                  <a:schemeClr val="tx1"/>
                </a:solidFill>
                <a:ea typeface="楷体_GB2312"/>
                <a:cs typeface="楷体_GB2312"/>
              </a:rPr>
              <a:t>(</a:t>
            </a:r>
            <a:r>
              <a:rPr lang="en-US" altLang="zh-CN" sz="3600" b="1" cap="none" smtClean="0">
                <a:solidFill>
                  <a:schemeClr val="tx1"/>
                </a:solidFill>
                <a:latin typeface="Times New Roman" panose="02020603050405020304" pitchFamily="18" charset="0"/>
                <a:ea typeface="楷体_GB2312"/>
                <a:cs typeface="Times New Roman" panose="02020603050405020304" pitchFamily="18" charset="0"/>
              </a:rPr>
              <a:t>Mass Concentration</a:t>
            </a:r>
            <a:r>
              <a:rPr lang="en-US" altLang="zh-CN" sz="3600" b="1" cap="none" smtClean="0">
                <a:solidFill>
                  <a:schemeClr val="tx1"/>
                </a:solidFill>
                <a:ea typeface="楷体_GB2312"/>
                <a:cs typeface="楷体_GB2312"/>
              </a:rPr>
              <a:t>)</a:t>
            </a:r>
            <a:endParaRPr lang="en-US" altLang="zh-CN" sz="3600" b="1" cap="none" smtClean="0">
              <a:solidFill>
                <a:schemeClr val="tx1"/>
              </a:solidFill>
              <a:ea typeface="楷体_GB2312"/>
              <a:cs typeface="楷体_GB2312"/>
            </a:endParaRPr>
          </a:p>
        </p:txBody>
      </p:sp>
      <p:grpSp>
        <p:nvGrpSpPr>
          <p:cNvPr id="2" name="Group 4"/>
          <p:cNvGrpSpPr/>
          <p:nvPr/>
        </p:nvGrpSpPr>
        <p:grpSpPr bwMode="auto">
          <a:xfrm>
            <a:off x="684213" y="3727450"/>
            <a:ext cx="8228012" cy="2293938"/>
            <a:chOff x="431" y="2121"/>
            <a:chExt cx="5183" cy="1445"/>
          </a:xfrm>
        </p:grpSpPr>
        <p:sp>
          <p:nvSpPr>
            <p:cNvPr id="15368" name="Rectangle 5"/>
            <p:cNvSpPr>
              <a:spLocks noChangeArrowheads="1"/>
            </p:cNvSpPr>
            <p:nvPr/>
          </p:nvSpPr>
          <p:spPr bwMode="auto">
            <a:xfrm>
              <a:off x="431" y="2657"/>
              <a:ext cx="4944" cy="365"/>
            </a:xfrm>
            <a:prstGeom prst="rect">
              <a:avLst/>
            </a:prstGeom>
            <a:noFill/>
            <a:ln w="9525">
              <a:noFill/>
              <a:miter lim="800000"/>
            </a:ln>
          </p:spPr>
          <p:txBody>
            <a:bodyPr>
              <a:spAutoFit/>
            </a:bodyPr>
            <a:lstStyle/>
            <a:p>
              <a:pPr>
                <a:buFontTx/>
                <a:buBlip>
                  <a:blip r:embed="rId3"/>
                </a:buBlip>
              </a:pPr>
              <a:r>
                <a:rPr lang="zh-CN" altLang="en-US" sz="3200" b="1" dirty="0" smtClean="0">
                  <a:solidFill>
                    <a:srgbClr val="0000FF"/>
                  </a:solidFill>
                  <a:latin typeface="宋体" panose="02010600030101010101" pitchFamily="2" charset="-122"/>
                  <a:ea typeface="楷体_GB2312"/>
                  <a:cs typeface="楷体_GB2312"/>
                </a:rPr>
                <a:t>注意临床习惯</a:t>
              </a:r>
              <a:r>
                <a:rPr lang="zh-CN" altLang="en-US" sz="3200" b="1" dirty="0">
                  <a:solidFill>
                    <a:srgbClr val="0000FF"/>
                  </a:solidFill>
                  <a:latin typeface="宋体" panose="02010600030101010101" pitchFamily="2" charset="-122"/>
                  <a:ea typeface="楷体_GB2312"/>
                  <a:cs typeface="楷体_GB2312"/>
                </a:rPr>
                <a:t>表示法如 </a:t>
              </a:r>
              <a:r>
                <a:rPr lang="en-US" altLang="zh-CN" sz="3200" b="1" dirty="0">
                  <a:solidFill>
                    <a:srgbClr val="0000FF"/>
                  </a:solidFill>
                  <a:ea typeface="楷体_GB2312"/>
                  <a:cs typeface="楷体_GB2312"/>
                </a:rPr>
                <a:t>0.9%(g·mL</a:t>
              </a:r>
              <a:r>
                <a:rPr lang="en-US" altLang="zh-CN" sz="3200" b="1" baseline="30000" dirty="0">
                  <a:solidFill>
                    <a:srgbClr val="0000FF"/>
                  </a:solidFill>
                  <a:ea typeface="楷体_GB2312"/>
                  <a:cs typeface="楷体_GB2312"/>
                </a:rPr>
                <a:t>-1</a:t>
              </a:r>
              <a:r>
                <a:rPr lang="en-US" altLang="zh-CN" sz="3200" b="1" dirty="0">
                  <a:solidFill>
                    <a:srgbClr val="0000FF"/>
                  </a:solidFill>
                  <a:ea typeface="楷体_GB2312"/>
                  <a:cs typeface="楷体_GB2312"/>
                </a:rPr>
                <a:t>)</a:t>
              </a:r>
              <a:r>
                <a:rPr lang="en-US" altLang="zh-CN" sz="3200" b="1" dirty="0">
                  <a:solidFill>
                    <a:srgbClr val="0000FF"/>
                  </a:solidFill>
                  <a:latin typeface="Tahoma" panose="020B0604030504040204" pitchFamily="34" charset="0"/>
                  <a:ea typeface="楷体_GB2312"/>
                  <a:cs typeface="楷体_GB2312"/>
                </a:rPr>
                <a:t> </a:t>
              </a:r>
              <a:endParaRPr lang="en-US" altLang="zh-CN" sz="3200" b="1" dirty="0">
                <a:solidFill>
                  <a:srgbClr val="0000FF"/>
                </a:solidFill>
                <a:ea typeface="楷体_GB2312"/>
                <a:cs typeface="楷体_GB2312"/>
              </a:endParaRPr>
            </a:p>
          </p:txBody>
        </p:sp>
        <p:sp>
          <p:nvSpPr>
            <p:cNvPr id="15369" name="Rectangle 6"/>
            <p:cNvSpPr>
              <a:spLocks noChangeArrowheads="1"/>
            </p:cNvSpPr>
            <p:nvPr/>
          </p:nvSpPr>
          <p:spPr bwMode="auto">
            <a:xfrm>
              <a:off x="431" y="2121"/>
              <a:ext cx="5183" cy="365"/>
            </a:xfrm>
            <a:prstGeom prst="rect">
              <a:avLst/>
            </a:prstGeom>
            <a:noFill/>
            <a:ln w="9525">
              <a:noFill/>
              <a:miter lim="800000"/>
            </a:ln>
          </p:spPr>
          <p:txBody>
            <a:bodyPr>
              <a:spAutoFit/>
            </a:bodyPr>
            <a:lstStyle/>
            <a:p>
              <a:pPr>
                <a:buFontTx/>
                <a:buBlip>
                  <a:blip r:embed="rId3"/>
                </a:buBlip>
              </a:pPr>
              <a:r>
                <a:rPr lang="zh-CN" altLang="en-US" sz="3200" b="1">
                  <a:solidFill>
                    <a:srgbClr val="0000FF"/>
                  </a:solidFill>
                  <a:ea typeface="楷体_GB2312"/>
                  <a:cs typeface="楷体_GB2312"/>
                </a:rPr>
                <a:t>常用单位</a:t>
              </a:r>
              <a:r>
                <a:rPr lang="en-US" altLang="zh-CN" sz="3200" b="1">
                  <a:solidFill>
                    <a:srgbClr val="0000FF"/>
                  </a:solidFill>
                  <a:ea typeface="楷体_GB2312"/>
                  <a:cs typeface="楷体_GB2312"/>
                </a:rPr>
                <a:t>:g·L</a:t>
              </a:r>
              <a:r>
                <a:rPr lang="en-US" altLang="zh-CN" sz="3200" b="1" baseline="30000">
                  <a:solidFill>
                    <a:srgbClr val="0000FF"/>
                  </a:solidFill>
                  <a:ea typeface="楷体_GB2312"/>
                  <a:cs typeface="楷体_GB2312"/>
                </a:rPr>
                <a:t>-1</a:t>
              </a:r>
              <a:r>
                <a:rPr lang="zh-CN" altLang="en-US" sz="3200" b="1">
                  <a:solidFill>
                    <a:srgbClr val="0000FF"/>
                  </a:solidFill>
                  <a:ea typeface="楷体_GB2312"/>
                  <a:cs typeface="楷体_GB2312"/>
                </a:rPr>
                <a:t>、</a:t>
              </a:r>
              <a:r>
                <a:rPr lang="en-US" altLang="zh-CN" sz="3200" b="1">
                  <a:solidFill>
                    <a:srgbClr val="0000FF"/>
                  </a:solidFill>
                  <a:ea typeface="楷体_GB2312"/>
                  <a:cs typeface="楷体_GB2312"/>
                </a:rPr>
                <a:t>mg·L</a:t>
              </a:r>
              <a:r>
                <a:rPr lang="en-US" altLang="zh-CN" sz="3200" b="1" baseline="30000">
                  <a:solidFill>
                    <a:srgbClr val="0000FF"/>
                  </a:solidFill>
                  <a:ea typeface="楷体_GB2312"/>
                  <a:cs typeface="楷体_GB2312"/>
                </a:rPr>
                <a:t>-1</a:t>
              </a:r>
              <a:r>
                <a:rPr lang="zh-CN" altLang="en-US" sz="3200" b="1">
                  <a:solidFill>
                    <a:srgbClr val="0000FF"/>
                  </a:solidFill>
                  <a:ea typeface="楷体_GB2312"/>
                  <a:cs typeface="楷体_GB2312"/>
                </a:rPr>
                <a:t>、 </a:t>
              </a:r>
              <a:r>
                <a:rPr lang="en-US" altLang="zh-CN" sz="3200" b="1">
                  <a:solidFill>
                    <a:srgbClr val="0000FF"/>
                  </a:solidFill>
                  <a:ea typeface="楷体_GB2312"/>
                  <a:cs typeface="楷体_GB2312"/>
                </a:rPr>
                <a:t>μg·L</a:t>
              </a:r>
              <a:r>
                <a:rPr lang="en-US" altLang="zh-CN" sz="3200" b="1" baseline="30000">
                  <a:solidFill>
                    <a:srgbClr val="0000FF"/>
                  </a:solidFill>
                  <a:ea typeface="楷体_GB2312"/>
                  <a:cs typeface="楷体_GB2312"/>
                </a:rPr>
                <a:t>-1</a:t>
              </a:r>
              <a:r>
                <a:rPr lang="zh-CN" altLang="en-US" sz="3200" b="1">
                  <a:solidFill>
                    <a:srgbClr val="0000FF"/>
                  </a:solidFill>
                  <a:ea typeface="楷体_GB2312"/>
                  <a:cs typeface="楷体_GB2312"/>
                </a:rPr>
                <a:t>、 </a:t>
              </a:r>
              <a:r>
                <a:rPr lang="en-US" altLang="zh-CN" sz="3200" b="1">
                  <a:solidFill>
                    <a:srgbClr val="0000FF"/>
                  </a:solidFill>
                  <a:ea typeface="楷体_GB2312"/>
                  <a:cs typeface="楷体_GB2312"/>
                </a:rPr>
                <a:t>g·mL</a:t>
              </a:r>
              <a:r>
                <a:rPr lang="en-US" altLang="zh-CN" sz="3200" b="1" baseline="30000">
                  <a:solidFill>
                    <a:srgbClr val="0000FF"/>
                  </a:solidFill>
                  <a:ea typeface="楷体_GB2312"/>
                  <a:cs typeface="楷体_GB2312"/>
                </a:rPr>
                <a:t>-1</a:t>
              </a:r>
              <a:endParaRPr lang="en-US" altLang="zh-CN" sz="3200" b="1">
                <a:solidFill>
                  <a:srgbClr val="0000FF"/>
                </a:solidFill>
                <a:ea typeface="楷体_GB2312"/>
                <a:cs typeface="楷体_GB2312"/>
              </a:endParaRPr>
            </a:p>
          </p:txBody>
        </p:sp>
        <p:sp>
          <p:nvSpPr>
            <p:cNvPr id="15370" name="Text Box 7"/>
            <p:cNvSpPr txBox="1">
              <a:spLocks noChangeArrowheads="1"/>
            </p:cNvSpPr>
            <p:nvPr/>
          </p:nvSpPr>
          <p:spPr bwMode="auto">
            <a:xfrm>
              <a:off x="431" y="3201"/>
              <a:ext cx="3674" cy="365"/>
            </a:xfrm>
            <a:prstGeom prst="rect">
              <a:avLst/>
            </a:prstGeom>
            <a:noFill/>
            <a:ln w="9525">
              <a:noFill/>
              <a:miter lim="800000"/>
            </a:ln>
          </p:spPr>
          <p:txBody>
            <a:bodyPr>
              <a:spAutoFit/>
            </a:bodyPr>
            <a:lstStyle/>
            <a:p>
              <a:pPr>
                <a:buFontTx/>
                <a:buBlip>
                  <a:blip r:embed="rId3"/>
                </a:buBlip>
              </a:pPr>
              <a:r>
                <a:rPr lang="zh-CN" altLang="en-US" sz="3200" b="1">
                  <a:solidFill>
                    <a:srgbClr val="0000FF"/>
                  </a:solidFill>
                  <a:latin typeface="Tahoma" panose="020B0604030504040204" pitchFamily="34" charset="0"/>
                  <a:ea typeface="楷体_GB2312"/>
                  <a:cs typeface="楷体_GB2312"/>
                </a:rPr>
                <a:t>注意与溶液密度的区别</a:t>
              </a:r>
              <a:endParaRPr lang="zh-CN" altLang="en-US" sz="3200" b="1">
                <a:solidFill>
                  <a:srgbClr val="0000FF"/>
                </a:solidFill>
                <a:latin typeface="Tahoma" panose="020B0604030504040204" pitchFamily="34" charset="0"/>
                <a:ea typeface="楷体_GB2312"/>
                <a:cs typeface="楷体_GB2312"/>
              </a:endParaRPr>
            </a:p>
          </p:txBody>
        </p:sp>
      </p:grpSp>
      <p:sp>
        <p:nvSpPr>
          <p:cNvPr id="15366" name="Rectangle 8"/>
          <p:cNvSpPr>
            <a:spLocks noChangeArrowheads="1"/>
          </p:cNvSpPr>
          <p:nvPr/>
        </p:nvSpPr>
        <p:spPr bwMode="auto">
          <a:xfrm>
            <a:off x="468313" y="981075"/>
            <a:ext cx="8280400" cy="1066800"/>
          </a:xfrm>
          <a:prstGeom prst="rect">
            <a:avLst/>
          </a:prstGeom>
          <a:noFill/>
          <a:ln w="9525">
            <a:noFill/>
            <a:miter lim="800000"/>
          </a:ln>
        </p:spPr>
        <p:txBody>
          <a:bodyPr>
            <a:spAutoFit/>
          </a:bodyPr>
          <a:lstStyle/>
          <a:p>
            <a:r>
              <a:rPr lang="zh-CN" altLang="en-US" sz="3200" b="1">
                <a:ea typeface="楷体_GB2312"/>
                <a:cs typeface="楷体_GB2312"/>
              </a:rPr>
              <a:t>溶质</a:t>
            </a:r>
            <a:r>
              <a:rPr lang="en-US" altLang="zh-CN" sz="3200" b="1">
                <a:ea typeface="楷体_GB2312"/>
                <a:cs typeface="楷体_GB2312"/>
              </a:rPr>
              <a:t>B</a:t>
            </a:r>
            <a:r>
              <a:rPr lang="zh-CN" altLang="en-US" sz="3200" b="1">
                <a:ea typeface="楷体_GB2312"/>
                <a:cs typeface="楷体_GB2312"/>
              </a:rPr>
              <a:t>的质量除以溶液的总体积。 符号</a:t>
            </a:r>
            <a:r>
              <a:rPr lang="en-US" altLang="zh-CN" sz="3200" b="1">
                <a:ea typeface="楷体_GB2312"/>
                <a:cs typeface="楷体_GB2312"/>
              </a:rPr>
              <a:t>:</a:t>
            </a:r>
            <a:r>
              <a:rPr lang="en-US" altLang="zh-CN" sz="3200" b="1" i="1">
                <a:solidFill>
                  <a:srgbClr val="990033"/>
                </a:solidFill>
                <a:ea typeface="楷体_GB2312"/>
                <a:cs typeface="楷体_GB2312"/>
              </a:rPr>
              <a:t>ρ</a:t>
            </a:r>
            <a:r>
              <a:rPr lang="en-US" altLang="zh-CN" sz="3200" b="1" baseline="-25000">
                <a:solidFill>
                  <a:srgbClr val="990033"/>
                </a:solidFill>
                <a:ea typeface="楷体_GB2312"/>
                <a:cs typeface="楷体_GB2312"/>
              </a:rPr>
              <a:t>B</a:t>
            </a:r>
            <a:r>
              <a:rPr lang="zh-CN" altLang="en-US" sz="3200" b="1">
                <a:solidFill>
                  <a:srgbClr val="990033"/>
                </a:solidFill>
                <a:ea typeface="楷体_GB2312"/>
                <a:cs typeface="楷体_GB2312"/>
              </a:rPr>
              <a:t>或</a:t>
            </a:r>
            <a:r>
              <a:rPr lang="en-US" altLang="zh-CN" sz="3200" b="1" i="1">
                <a:solidFill>
                  <a:srgbClr val="990033"/>
                </a:solidFill>
                <a:ea typeface="黑体" panose="02010609060101010101" pitchFamily="49" charset="-122"/>
              </a:rPr>
              <a:t>ρ</a:t>
            </a:r>
            <a:r>
              <a:rPr lang="en-US" altLang="zh-CN" sz="3200" b="1">
                <a:solidFill>
                  <a:srgbClr val="990033"/>
                </a:solidFill>
                <a:ea typeface="黑体" panose="02010609060101010101" pitchFamily="49" charset="-122"/>
              </a:rPr>
              <a:t>(B)</a:t>
            </a:r>
            <a:r>
              <a:rPr lang="en-US" altLang="zh-CN" sz="1400" b="1">
                <a:latin typeface="黑体" panose="02010609060101010101" pitchFamily="49" charset="-122"/>
                <a:ea typeface="黑体" panose="02010609060101010101" pitchFamily="49" charset="-122"/>
              </a:rPr>
              <a:t> </a:t>
            </a:r>
            <a:r>
              <a:rPr lang="zh-CN" altLang="en-US" sz="3200" b="1">
                <a:ea typeface="楷体_GB2312"/>
                <a:cs typeface="楷体_GB2312"/>
              </a:rPr>
              <a:t>，基本单位</a:t>
            </a:r>
            <a:r>
              <a:rPr lang="en-US" altLang="zh-CN" sz="3200" b="1">
                <a:ea typeface="楷体_GB2312"/>
                <a:cs typeface="楷体_GB2312"/>
              </a:rPr>
              <a:t>:</a:t>
            </a:r>
            <a:r>
              <a:rPr lang="en-US" altLang="zh-CN" sz="3200" b="1">
                <a:solidFill>
                  <a:srgbClr val="A50021"/>
                </a:solidFill>
                <a:ea typeface="楷体_GB2312"/>
                <a:cs typeface="楷体_GB2312"/>
              </a:rPr>
              <a:t>kg·m</a:t>
            </a:r>
            <a:r>
              <a:rPr lang="en-US" altLang="zh-CN" sz="3200" b="1" baseline="30000">
                <a:solidFill>
                  <a:srgbClr val="A50021"/>
                </a:solidFill>
                <a:ea typeface="楷体_GB2312"/>
                <a:cs typeface="楷体_GB2312"/>
              </a:rPr>
              <a:t>-3</a:t>
            </a:r>
            <a:r>
              <a:rPr lang="zh-CN" altLang="en-US" sz="3200" b="1">
                <a:ea typeface="楷体_GB2312"/>
                <a:cs typeface="楷体_GB2312"/>
              </a:rPr>
              <a:t>。</a:t>
            </a:r>
            <a:endParaRPr lang="zh-CN" altLang="en-US" sz="3200" b="1">
              <a:ea typeface="楷体_GB2312"/>
              <a:cs typeface="楷体_GB2312"/>
            </a:endParaRPr>
          </a:p>
        </p:txBody>
      </p:sp>
      <p:sp>
        <p:nvSpPr>
          <p:cNvPr id="15367" name="灯片编号占位符 8"/>
          <p:cNvSpPr txBox="1">
            <a:spLocks noGrp="1"/>
          </p:cNvSpPr>
          <p:nvPr/>
        </p:nvSpPr>
        <p:spPr bwMode="auto">
          <a:xfrm>
            <a:off x="8129588" y="5734050"/>
            <a:ext cx="609600" cy="520700"/>
          </a:xfrm>
          <a:prstGeom prst="rect">
            <a:avLst/>
          </a:prstGeom>
          <a:noFill/>
          <a:ln w="9525">
            <a:noFill/>
            <a:miter lim="800000"/>
          </a:ln>
        </p:spPr>
        <p:txBody>
          <a:bodyPr anchor="ctr"/>
          <a:lstStyle/>
          <a:p>
            <a:pPr algn="ctr"/>
            <a:fld id="{B885C07B-13AB-4CD9-9048-B7DD7B71ABA8}"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457200" y="486232"/>
            <a:ext cx="7467600" cy="3662848"/>
          </a:xfrm>
        </p:spPr>
        <p:txBody>
          <a:bodyPr/>
          <a:lstStyle/>
          <a:p>
            <a:pPr marL="0" marR="0" indent="0" algn="just">
              <a:lnSpc>
                <a:spcPct val="150000"/>
              </a:lnSpc>
              <a:spcBef>
                <a:spcPts val="0"/>
              </a:spcBef>
              <a:spcAft>
                <a:spcPts val="0"/>
              </a:spcAft>
              <a:buNone/>
            </a:pPr>
            <a:r>
              <a:rPr lang="en-US" altLang="zh-CN" b="1" kern="100" dirty="0">
                <a:effectLst/>
                <a:latin typeface="宋体" panose="02010600030101010101" pitchFamily="2" charset="-122"/>
                <a:ea typeface="宋体" panose="02010600030101010101" pitchFamily="2" charset="-122"/>
              </a:rPr>
              <a:t>1</a:t>
            </a:r>
            <a:r>
              <a:rPr lang="zh-CN" altLang="en-US" b="1" kern="100" dirty="0">
                <a:effectLst/>
                <a:latin typeface="宋体" panose="02010600030101010101" pitchFamily="2" charset="-122"/>
                <a:ea typeface="宋体" panose="02010600030101010101" pitchFamily="2" charset="-122"/>
              </a:rPr>
              <a:t>、关于质量摩尔浓度，下列叙述</a:t>
            </a:r>
            <a:r>
              <a:rPr lang="zh-CN" altLang="en-US" b="1" kern="100" dirty="0">
                <a:solidFill>
                  <a:srgbClr val="333399"/>
                </a:solidFill>
                <a:effectLst/>
                <a:latin typeface="宋体" panose="02010600030101010101" pitchFamily="2" charset="-122"/>
                <a:ea typeface="宋体" panose="02010600030101010101" pitchFamily="2" charset="-122"/>
              </a:rPr>
              <a:t>错误</a:t>
            </a:r>
            <a:r>
              <a:rPr lang="zh-CN" altLang="en-US" b="1" kern="100" dirty="0">
                <a:effectLst/>
                <a:latin typeface="宋体" panose="02010600030101010101" pitchFamily="2" charset="-122"/>
                <a:ea typeface="宋体" panose="02010600030101010101" pitchFamily="2" charset="-122"/>
              </a:rPr>
              <a:t>的是</a:t>
            </a:r>
            <a:r>
              <a:rPr lang="en-US" altLang="zh-CN" b="1" kern="100" dirty="0">
                <a:effectLst/>
                <a:latin typeface="宋体" panose="02010600030101010101" pitchFamily="2" charset="-122"/>
                <a:ea typeface="宋体" panose="02010600030101010101" pitchFamily="2" charset="-122"/>
              </a:rPr>
              <a:t>(   )</a:t>
            </a:r>
            <a:r>
              <a:rPr lang="zh-CN" altLang="en-US" b="1" kern="100" dirty="0">
                <a:effectLst/>
                <a:latin typeface="宋体" panose="02010600030101010101" pitchFamily="2" charset="-122"/>
                <a:ea typeface="宋体" panose="02010600030101010101" pitchFamily="2" charset="-122"/>
              </a:rPr>
              <a:t>。</a:t>
            </a:r>
            <a:endParaRPr lang="zh-CN" altLang="en-US" b="1" kern="100" dirty="0">
              <a:effectLst/>
              <a:latin typeface="Times New Roman" panose="02020603050405020304" pitchFamily="18" charset="0"/>
              <a:ea typeface="宋体" panose="02010600030101010101" pitchFamily="2" charset="-122"/>
            </a:endParaRPr>
          </a:p>
          <a:p>
            <a:pPr marL="0" marR="0" indent="0" algn="just">
              <a:lnSpc>
                <a:spcPct val="150000"/>
              </a:lnSpc>
              <a:spcBef>
                <a:spcPts val="0"/>
              </a:spcBef>
              <a:spcAft>
                <a:spcPts val="0"/>
              </a:spcAft>
              <a:buNone/>
            </a:pPr>
            <a:r>
              <a:rPr lang="zh-CN" altLang="en-US" b="1" kern="100" dirty="0">
                <a:effectLst/>
                <a:latin typeface="Times New Roman" panose="02020603050405020304" pitchFamily="18" charset="0"/>
                <a:ea typeface="宋体" panose="02010600030101010101" pitchFamily="2" charset="-122"/>
              </a:rPr>
              <a:t> </a:t>
            </a:r>
            <a:r>
              <a:rPr lang="en-US" altLang="zh-CN" b="1" kern="100" dirty="0">
                <a:effectLst/>
                <a:latin typeface="Times New Roman" panose="02020603050405020304" pitchFamily="18" charset="0"/>
                <a:ea typeface="宋体" panose="02010600030101010101" pitchFamily="2" charset="-122"/>
              </a:rPr>
              <a:t>A</a:t>
            </a:r>
            <a:r>
              <a:rPr lang="zh-CN" altLang="en-US" b="1" kern="100" dirty="0">
                <a:effectLst/>
                <a:latin typeface="宋体" panose="02010600030101010101" pitchFamily="2" charset="-122"/>
                <a:ea typeface="宋体" panose="02010600030101010101" pitchFamily="2" charset="-122"/>
              </a:rPr>
              <a:t>．对于极稀水溶液来说，其物质的量浓度与质量摩尔浓度在数值上几乎相等</a:t>
            </a:r>
            <a:endParaRPr lang="zh-CN" altLang="en-US" b="1" kern="100" dirty="0">
              <a:effectLst/>
              <a:latin typeface="Times New Roman" panose="02020603050405020304" pitchFamily="18" charset="0"/>
              <a:ea typeface="宋体" panose="02010600030101010101" pitchFamily="2" charset="-122"/>
            </a:endParaRPr>
          </a:p>
          <a:p>
            <a:pPr marL="0" indent="0" algn="just">
              <a:lnSpc>
                <a:spcPct val="150000"/>
              </a:lnSpc>
              <a:buNone/>
            </a:pPr>
            <a:r>
              <a:rPr lang="en-US" altLang="zh-CN" b="1" kern="0" dirty="0">
                <a:effectLst/>
                <a:latin typeface="Times New Roman" panose="02020603050405020304" pitchFamily="18" charset="0"/>
                <a:ea typeface="宋体" panose="02010600030101010101" pitchFamily="2" charset="-122"/>
              </a:rPr>
              <a:t>B</a:t>
            </a:r>
            <a:r>
              <a:rPr lang="zh-CN" altLang="en-US" b="1" kern="0" dirty="0">
                <a:effectLst/>
                <a:latin typeface="宋体" panose="02010600030101010101" pitchFamily="2" charset="-122"/>
                <a:ea typeface="宋体" panose="02010600030101010101" pitchFamily="2" charset="-122"/>
              </a:rPr>
              <a:t>．其优点是不受温度的影响</a:t>
            </a:r>
            <a:endParaRPr lang="zh-CN" altLang="en-US" b="1" dirty="0">
              <a:effectLst/>
              <a:latin typeface="Times New Roman" panose="02020603050405020304" pitchFamily="18" charset="0"/>
              <a:ea typeface="宋体" panose="02010600030101010101" pitchFamily="2" charset="-122"/>
            </a:endParaRPr>
          </a:p>
          <a:p>
            <a:pPr marL="0" indent="0" algn="just">
              <a:lnSpc>
                <a:spcPct val="150000"/>
              </a:lnSpc>
              <a:buNone/>
            </a:pPr>
            <a:r>
              <a:rPr lang="en-US" altLang="zh-CN" b="1" kern="0" dirty="0">
                <a:effectLst/>
                <a:latin typeface="Times New Roman" panose="02020603050405020304" pitchFamily="18" charset="0"/>
                <a:ea typeface="宋体" panose="02010600030101010101" pitchFamily="2" charset="-122"/>
              </a:rPr>
              <a:t>C</a:t>
            </a:r>
            <a:r>
              <a:rPr lang="zh-CN" altLang="en-US" b="1" kern="0" dirty="0">
                <a:effectLst/>
                <a:latin typeface="宋体" panose="02010600030101010101" pitchFamily="2" charset="-122"/>
                <a:ea typeface="宋体" panose="02010600030101010101" pitchFamily="2" charset="-122"/>
              </a:rPr>
              <a:t>．其单位为</a:t>
            </a:r>
            <a:r>
              <a:rPr lang="en-US" altLang="zh-CN" b="1" kern="0" dirty="0">
                <a:effectLst/>
                <a:latin typeface="Times New Roman" panose="02020603050405020304" pitchFamily="18" charset="0"/>
                <a:ea typeface="宋体" panose="02010600030101010101" pitchFamily="2" charset="-122"/>
              </a:rPr>
              <a:t>mol·kg</a:t>
            </a:r>
            <a:r>
              <a:rPr lang="en-US" altLang="zh-CN" b="1" kern="0" baseline="30000" dirty="0">
                <a:effectLst/>
                <a:latin typeface="Times New Roman" panose="02020603050405020304" pitchFamily="18" charset="0"/>
                <a:ea typeface="宋体" panose="02010600030101010101" pitchFamily="2" charset="-122"/>
              </a:rPr>
              <a:t>-1</a:t>
            </a:r>
            <a:endParaRPr lang="zh-CN" altLang="en-US" b="1" dirty="0">
              <a:effectLst/>
              <a:latin typeface="Times New Roman" panose="02020603050405020304" pitchFamily="18" charset="0"/>
              <a:ea typeface="宋体" panose="02010600030101010101" pitchFamily="2" charset="-122"/>
            </a:endParaRPr>
          </a:p>
          <a:p>
            <a:pPr marL="0" indent="0" algn="just">
              <a:lnSpc>
                <a:spcPct val="150000"/>
              </a:lnSpc>
              <a:buNone/>
            </a:pPr>
            <a:r>
              <a:rPr lang="en-US" altLang="zh-CN" b="1" kern="0" dirty="0">
                <a:effectLst/>
                <a:latin typeface="Times New Roman" panose="02020603050405020304" pitchFamily="18" charset="0"/>
                <a:ea typeface="宋体" panose="02010600030101010101" pitchFamily="2" charset="-122"/>
              </a:rPr>
              <a:t>D</a:t>
            </a:r>
            <a:r>
              <a:rPr lang="zh-CN" altLang="en-US" b="1" kern="0" dirty="0">
                <a:effectLst/>
                <a:latin typeface="宋体" panose="02010600030101010101" pitchFamily="2" charset="-122"/>
                <a:ea typeface="宋体" panose="02010600030101010101" pitchFamily="2" charset="-122"/>
              </a:rPr>
              <a:t>．任何情况下都可以和物质的量浓度混用</a:t>
            </a:r>
            <a:endParaRPr lang="zh-CN" altLang="en-US" b="1" dirty="0">
              <a:effectLst/>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11"/>
          </p:nvPr>
        </p:nvSpPr>
        <p:spPr/>
        <p:txBody>
          <a:bodyPr/>
          <a:lstStyle/>
          <a:p>
            <a:pPr>
              <a:defRPr/>
            </a:pPr>
            <a:fld id="{94EA8183-2EE2-4B1D-A67A-CEDCA6EBF8E1}" type="slidenum">
              <a:rPr lang="zh-CN" altLang="en-US" smtClean="0"/>
            </a:fld>
            <a:endParaRPr lang="en-US" altLang="zh-CN"/>
          </a:p>
        </p:txBody>
      </p:sp>
      <p:sp>
        <p:nvSpPr>
          <p:cNvPr id="6" name="文本框 5"/>
          <p:cNvSpPr txBox="1"/>
          <p:nvPr/>
        </p:nvSpPr>
        <p:spPr>
          <a:xfrm>
            <a:off x="481946" y="4239088"/>
            <a:ext cx="7920880" cy="2238241"/>
          </a:xfrm>
          <a:prstGeom prst="rect">
            <a:avLst/>
          </a:prstGeom>
          <a:noFill/>
        </p:spPr>
        <p:txBody>
          <a:bodyPr wrap="square">
            <a:spAutoFit/>
          </a:bodyPr>
          <a:lstStyle/>
          <a:p>
            <a:pPr marL="0" marR="0" indent="0" algn="l">
              <a:lnSpc>
                <a:spcPct val="150000"/>
              </a:lnSpc>
              <a:spcBef>
                <a:spcPts val="0"/>
              </a:spcBef>
              <a:spcAft>
                <a:spcPts val="0"/>
              </a:spcAft>
              <a:buNone/>
            </a:pPr>
            <a:r>
              <a:rPr lang="en-US" altLang="zh-CN" b="1" kern="100" dirty="0">
                <a:effectLst/>
                <a:ea typeface="宋体" panose="02010600030101010101" pitchFamily="2" charset="-122"/>
                <a:cs typeface="Times New Roman" panose="02020603050405020304" pitchFamily="18" charset="0"/>
              </a:rPr>
              <a:t>2</a:t>
            </a:r>
            <a:r>
              <a:rPr lang="zh-CN" altLang="en-US" b="1" kern="100" dirty="0">
                <a:effectLst/>
                <a:latin typeface="宋体" panose="02010600030101010101" pitchFamily="2" charset="-122"/>
                <a:ea typeface="宋体" panose="02010600030101010101" pitchFamily="2" charset="-122"/>
              </a:rPr>
              <a:t>、</a:t>
            </a:r>
            <a:r>
              <a:rPr lang="zh-CN" altLang="en-US" b="1" kern="0" dirty="0">
                <a:effectLst/>
                <a:latin typeface="宋体" panose="02010600030101010101" pitchFamily="2" charset="-122"/>
                <a:ea typeface="宋体" panose="02010600030101010101" pitchFamily="2" charset="-122"/>
              </a:rPr>
              <a:t>医学上</a:t>
            </a:r>
            <a:r>
              <a:rPr lang="zh-CN" altLang="en-US" b="1" kern="0" dirty="0">
                <a:solidFill>
                  <a:srgbClr val="333399"/>
                </a:solidFill>
                <a:effectLst/>
                <a:latin typeface="宋体" panose="02010600030101010101" pitchFamily="2" charset="-122"/>
                <a:ea typeface="宋体" panose="02010600030101010101" pitchFamily="2" charset="-122"/>
              </a:rPr>
              <a:t>已知相对分子质量</a:t>
            </a:r>
            <a:r>
              <a:rPr lang="zh-CN" altLang="en-US" b="1" kern="0" dirty="0">
                <a:effectLst/>
                <a:latin typeface="宋体" panose="02010600030101010101" pitchFamily="2" charset="-122"/>
                <a:ea typeface="宋体" panose="02010600030101010101" pitchFamily="2" charset="-122"/>
              </a:rPr>
              <a:t>的物质在人体内的组成标度，原则上用何浓度表示</a:t>
            </a:r>
            <a:r>
              <a:rPr lang="en-US" altLang="zh-CN" b="1" kern="100" dirty="0">
                <a:effectLst/>
                <a:latin typeface="宋体" panose="02010600030101010101" pitchFamily="2" charset="-122"/>
                <a:ea typeface="宋体" panose="02010600030101010101" pitchFamily="2" charset="-122"/>
              </a:rPr>
              <a:t>(   )</a:t>
            </a:r>
            <a:r>
              <a:rPr lang="zh-CN" altLang="en-US" b="1" kern="100" dirty="0">
                <a:effectLst/>
                <a:latin typeface="宋体" panose="02010600030101010101" pitchFamily="2" charset="-122"/>
                <a:ea typeface="宋体" panose="02010600030101010101" pitchFamily="2" charset="-122"/>
              </a:rPr>
              <a:t>。</a:t>
            </a:r>
            <a:endParaRPr lang="en-US" altLang="zh-CN" b="1" kern="100" dirty="0">
              <a:effectLst/>
              <a:latin typeface="宋体" panose="02010600030101010101" pitchFamily="2" charset="-122"/>
              <a:ea typeface="宋体" panose="02010600030101010101" pitchFamily="2" charset="-122"/>
            </a:endParaRPr>
          </a:p>
          <a:p>
            <a:pPr marL="0" marR="0" indent="0" algn="l">
              <a:lnSpc>
                <a:spcPct val="150000"/>
              </a:lnSpc>
              <a:spcBef>
                <a:spcPts val="0"/>
              </a:spcBef>
              <a:spcAft>
                <a:spcPts val="0"/>
              </a:spcAft>
              <a:buNone/>
            </a:pPr>
            <a:r>
              <a:rPr lang="en-US" altLang="zh-CN" b="1" kern="0" dirty="0">
                <a:effectLst/>
                <a:ea typeface="宋体" panose="02010600030101010101" pitchFamily="2" charset="-122"/>
              </a:rPr>
              <a:t>A</a:t>
            </a:r>
            <a:r>
              <a:rPr lang="zh-CN" altLang="en-US" b="1" kern="0" dirty="0">
                <a:effectLst/>
                <a:latin typeface="宋体" panose="02010600030101010101" pitchFamily="2" charset="-122"/>
                <a:ea typeface="宋体" panose="02010600030101010101" pitchFamily="2" charset="-122"/>
              </a:rPr>
              <a:t>．物质的量浓度</a:t>
            </a:r>
            <a:r>
              <a:rPr lang="zh-CN" altLang="en-US" b="1" kern="0" dirty="0">
                <a:effectLst/>
                <a:ea typeface="宋体" panose="02010600030101010101" pitchFamily="2" charset="-122"/>
              </a:rPr>
              <a:t>           </a:t>
            </a:r>
            <a:r>
              <a:rPr lang="en-US" altLang="zh-CN" b="1" kern="0" dirty="0">
                <a:effectLst/>
                <a:ea typeface="宋体" panose="02010600030101010101" pitchFamily="2" charset="-122"/>
              </a:rPr>
              <a:t>B</a:t>
            </a:r>
            <a:r>
              <a:rPr lang="zh-CN" altLang="en-US" b="1" kern="0" dirty="0">
                <a:effectLst/>
                <a:latin typeface="宋体" panose="02010600030101010101" pitchFamily="2" charset="-122"/>
                <a:ea typeface="宋体" panose="02010600030101010101" pitchFamily="2" charset="-122"/>
              </a:rPr>
              <a:t>．质量浓度</a:t>
            </a:r>
            <a:r>
              <a:rPr lang="zh-CN" altLang="en-US" b="1" kern="0" dirty="0">
                <a:effectLst/>
                <a:ea typeface="宋体" panose="02010600030101010101" pitchFamily="2" charset="-122"/>
              </a:rPr>
              <a:t>   </a:t>
            </a:r>
            <a:endParaRPr lang="en-US" altLang="zh-CN" b="1" kern="0" dirty="0">
              <a:effectLst/>
              <a:ea typeface="宋体" panose="02010600030101010101" pitchFamily="2" charset="-122"/>
            </a:endParaRPr>
          </a:p>
          <a:p>
            <a:pPr marL="0" marR="0" indent="0" algn="l">
              <a:lnSpc>
                <a:spcPct val="150000"/>
              </a:lnSpc>
              <a:spcBef>
                <a:spcPts val="0"/>
              </a:spcBef>
              <a:spcAft>
                <a:spcPts val="0"/>
              </a:spcAft>
              <a:buNone/>
            </a:pPr>
            <a:r>
              <a:rPr lang="zh-CN" altLang="en-US" b="1" kern="0" dirty="0">
                <a:effectLst/>
                <a:ea typeface="宋体" panose="02010600030101010101" pitchFamily="2" charset="-122"/>
              </a:rPr>
              <a:t> </a:t>
            </a:r>
            <a:r>
              <a:rPr lang="en-US" altLang="zh-CN" b="1" kern="0" dirty="0">
                <a:effectLst/>
                <a:ea typeface="宋体" panose="02010600030101010101" pitchFamily="2" charset="-122"/>
              </a:rPr>
              <a:t>C</a:t>
            </a:r>
            <a:r>
              <a:rPr lang="zh-CN" altLang="en-US" b="1" kern="0" dirty="0">
                <a:effectLst/>
                <a:latin typeface="宋体" panose="02010600030101010101" pitchFamily="2" charset="-122"/>
                <a:ea typeface="宋体" panose="02010600030101010101" pitchFamily="2" charset="-122"/>
              </a:rPr>
              <a:t>．质量摩尔浓度</a:t>
            </a:r>
            <a:r>
              <a:rPr lang="zh-CN" altLang="en-US" b="1" kern="0" dirty="0">
                <a:effectLst/>
                <a:ea typeface="宋体" panose="02010600030101010101" pitchFamily="2" charset="-122"/>
              </a:rPr>
              <a:t>          </a:t>
            </a:r>
            <a:r>
              <a:rPr lang="en-US" altLang="zh-CN" b="1" kern="0" dirty="0">
                <a:effectLst/>
                <a:ea typeface="宋体" panose="02010600030101010101" pitchFamily="2" charset="-122"/>
              </a:rPr>
              <a:t>D</a:t>
            </a:r>
            <a:r>
              <a:rPr lang="zh-CN" altLang="en-US" b="1" kern="0" dirty="0">
                <a:effectLst/>
                <a:latin typeface="宋体" panose="02010600030101010101" pitchFamily="2" charset="-122"/>
                <a:ea typeface="宋体" panose="02010600030101010101" pitchFamily="2" charset="-122"/>
              </a:rPr>
              <a:t>．质量分数</a:t>
            </a:r>
            <a:endParaRPr lang="zh-CN" altLang="en-US" b="1" kern="100" dirty="0">
              <a:effectLst/>
              <a:ea typeface="宋体" panose="02010600030101010101" pitchFamily="2" charset="-122"/>
            </a:endParaRPr>
          </a:p>
        </p:txBody>
      </p:sp>
      <p:sp>
        <p:nvSpPr>
          <p:cNvPr id="8" name="文本框 7"/>
          <p:cNvSpPr txBox="1"/>
          <p:nvPr/>
        </p:nvSpPr>
        <p:spPr>
          <a:xfrm>
            <a:off x="6477000" y="579485"/>
            <a:ext cx="517376" cy="461665"/>
          </a:xfrm>
          <a:prstGeom prst="rect">
            <a:avLst/>
          </a:prstGeom>
          <a:noFill/>
        </p:spPr>
        <p:txBody>
          <a:bodyPr wrap="square">
            <a:spAutoFit/>
          </a:bodyPr>
          <a:lstStyle/>
          <a:p>
            <a:r>
              <a:rPr lang="en-US" altLang="zh-CN" sz="2400" b="1" kern="100" dirty="0">
                <a:solidFill>
                  <a:srgbClr val="C00000"/>
                </a:solidFill>
                <a:effectLst/>
                <a:cs typeface="Times New Roman" panose="02020603050405020304" pitchFamily="18" charset="0"/>
              </a:rPr>
              <a:t>D</a:t>
            </a:r>
            <a:endParaRPr lang="zh-CN" altLang="en-US" dirty="0">
              <a:cs typeface="Times New Roman" panose="02020603050405020304" pitchFamily="18" charset="0"/>
            </a:endParaRPr>
          </a:p>
        </p:txBody>
      </p:sp>
      <p:sp>
        <p:nvSpPr>
          <p:cNvPr id="10" name="文本框 9"/>
          <p:cNvSpPr txBox="1"/>
          <p:nvPr/>
        </p:nvSpPr>
        <p:spPr>
          <a:xfrm>
            <a:off x="3347864" y="4895326"/>
            <a:ext cx="571128" cy="461665"/>
          </a:xfrm>
          <a:prstGeom prst="rect">
            <a:avLst/>
          </a:prstGeom>
          <a:noFill/>
        </p:spPr>
        <p:txBody>
          <a:bodyPr wrap="square">
            <a:spAutoFit/>
          </a:bodyPr>
          <a:lstStyle/>
          <a:p>
            <a:r>
              <a:rPr lang="en-US" altLang="zh-CN" sz="2400" b="1" kern="100" dirty="0">
                <a:solidFill>
                  <a:srgbClr val="C00000"/>
                </a:solidFill>
                <a:effectLst/>
                <a:latin typeface="宋体" panose="02010600030101010101" pitchFamily="2" charset="-122"/>
                <a:ea typeface="宋体" panose="02010600030101010101" pitchFamily="2" charset="-122"/>
              </a:rPr>
              <a:t> </a:t>
            </a:r>
            <a:r>
              <a:rPr lang="en-US" altLang="zh-CN" sz="2400" b="1" kern="100" dirty="0">
                <a:solidFill>
                  <a:srgbClr val="C00000"/>
                </a:solidFill>
                <a:effectLst/>
                <a:cs typeface="Times New Roman" panose="02020603050405020304" pitchFamily="18" charset="0"/>
              </a:rPr>
              <a:t>A</a:t>
            </a:r>
            <a:r>
              <a:rPr lang="en-US" altLang="zh-CN" sz="2400" b="1" kern="100" dirty="0">
                <a:solidFill>
                  <a:srgbClr val="C00000"/>
                </a:solidFill>
                <a:effectLst/>
                <a:latin typeface="宋体" panose="02010600030101010101" pitchFamily="2" charset="-122"/>
                <a:ea typeface="宋体" panose="02010600030101010101" pitchFamily="2" charset="-122"/>
              </a:rPr>
              <a:t> </a:t>
            </a:r>
            <a:endParaRPr lang="zh-CN" altLang="en-US" dirty="0">
              <a:solidFill>
                <a:srgbClr val="C00000"/>
              </a:solidFill>
            </a:endParaRPr>
          </a:p>
        </p:txBody>
      </p:sp>
      <p:sp>
        <p:nvSpPr>
          <p:cNvPr id="11" name="思想气泡: 云 10"/>
          <p:cNvSpPr/>
          <p:nvPr/>
        </p:nvSpPr>
        <p:spPr>
          <a:xfrm>
            <a:off x="7354268" y="0"/>
            <a:ext cx="1610220" cy="836712"/>
          </a:xfrm>
          <a:prstGeom prst="cloudCallout">
            <a:avLst>
              <a:gd name="adj1" fmla="val -68875"/>
              <a:gd name="adj2" fmla="val 494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小试牛刀</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8"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5"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269D2B4B-0E24-4E99-921C-E4F9E3FBC229}"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21506" name="灯片编号占位符 5"/>
          <p:cNvSpPr txBox="1">
            <a:spLocks noGrp="1"/>
          </p:cNvSpPr>
          <p:nvPr/>
        </p:nvSpPr>
        <p:spPr bwMode="auto">
          <a:xfrm rot="5400000">
            <a:off x="6989763" y="3736975"/>
            <a:ext cx="3200400" cy="365125"/>
          </a:xfrm>
          <a:prstGeom prst="rect">
            <a:avLst/>
          </a:prstGeom>
          <a:noFill/>
          <a:ln w="9525">
            <a:noFill/>
            <a:miter lim="800000"/>
          </a:ln>
        </p:spPr>
        <p:txBody>
          <a:bodyPr anchor="ctr"/>
          <a:lstStyle/>
          <a:p>
            <a:fld id="{052FCDA5-2DAE-4130-9708-7A82293FE877}" type="slidenum">
              <a:rPr kumimoji="0" lang="en-US" altLang="zh-CN" sz="1200">
                <a:solidFill>
                  <a:schemeClr val="tx2"/>
                </a:solidFill>
              </a:rPr>
            </a:fld>
            <a:endParaRPr kumimoji="0" lang="en-US" altLang="zh-CN" sz="1200">
              <a:solidFill>
                <a:schemeClr val="tx2"/>
              </a:solidFill>
            </a:endParaRPr>
          </a:p>
        </p:txBody>
      </p:sp>
      <p:sp>
        <p:nvSpPr>
          <p:cNvPr id="21507" name="Rectangle 2"/>
          <p:cNvSpPr>
            <a:spLocks noChangeArrowheads="1"/>
          </p:cNvSpPr>
          <p:nvPr/>
        </p:nvSpPr>
        <p:spPr bwMode="auto">
          <a:xfrm>
            <a:off x="0" y="908050"/>
            <a:ext cx="8280400" cy="1441450"/>
          </a:xfrm>
          <a:prstGeom prst="rect">
            <a:avLst/>
          </a:prstGeom>
          <a:solidFill>
            <a:schemeClr val="bg1"/>
          </a:solidFill>
          <a:ln w="9525">
            <a:solidFill>
              <a:schemeClr val="bg1"/>
            </a:solidFill>
            <a:miter lim="800000"/>
          </a:ln>
        </p:spPr>
        <p:txBody>
          <a:bodyPr wrap="none" anchor="ctr"/>
          <a:lstStyle/>
          <a:p>
            <a:endParaRPr lang="zh-CN" altLang="en-US"/>
          </a:p>
        </p:txBody>
      </p:sp>
      <p:sp>
        <p:nvSpPr>
          <p:cNvPr id="21508" name="Text Box 3"/>
          <p:cNvSpPr txBox="1">
            <a:spLocks noChangeArrowheads="1"/>
          </p:cNvSpPr>
          <p:nvPr/>
        </p:nvSpPr>
        <p:spPr bwMode="auto">
          <a:xfrm>
            <a:off x="250825" y="1125538"/>
            <a:ext cx="8534400" cy="5509200"/>
          </a:xfrm>
          <a:prstGeom prst="rect">
            <a:avLst/>
          </a:prstGeom>
          <a:noFill/>
          <a:ln w="9525">
            <a:noFill/>
            <a:miter lim="800000"/>
          </a:ln>
        </p:spPr>
        <p:txBody>
          <a:bodyPr>
            <a:spAutoFit/>
          </a:bodyPr>
          <a:lstStyle/>
          <a:p>
            <a:r>
              <a:rPr lang="en-US" altLang="zh-CN" sz="3200" b="1" dirty="0">
                <a:solidFill>
                  <a:srgbClr val="002060"/>
                </a:solidFill>
                <a:latin typeface="楷体_GB2312"/>
                <a:ea typeface="楷体_GB2312"/>
                <a:cs typeface="楷体_GB2312"/>
              </a:rPr>
              <a:t>《</a:t>
            </a:r>
            <a:r>
              <a:rPr lang="zh-CN" altLang="en-US" sz="3200" b="1" dirty="0">
                <a:solidFill>
                  <a:srgbClr val="002060"/>
                </a:solidFill>
                <a:latin typeface="楷体_GB2312"/>
                <a:ea typeface="楷体_GB2312"/>
                <a:cs typeface="楷体_GB2312"/>
              </a:rPr>
              <a:t>基础化学</a:t>
            </a:r>
            <a:r>
              <a:rPr lang="en-US" altLang="zh-CN" sz="3200" b="1" dirty="0">
                <a:solidFill>
                  <a:srgbClr val="002060"/>
                </a:solidFill>
                <a:latin typeface="楷体_GB2312"/>
                <a:ea typeface="楷体_GB2312"/>
                <a:cs typeface="楷体_GB2312"/>
              </a:rPr>
              <a:t>》   (</a:t>
            </a:r>
            <a:r>
              <a:rPr lang="zh-CN" altLang="en-US" sz="3200" b="1" dirty="0" smtClean="0">
                <a:solidFill>
                  <a:srgbClr val="002060"/>
                </a:solidFill>
                <a:latin typeface="楷体_GB2312"/>
                <a:ea typeface="楷体_GB2312"/>
                <a:cs typeface="楷体_GB2312"/>
              </a:rPr>
              <a:t>第</a:t>
            </a:r>
            <a:r>
              <a:rPr lang="zh-CN" altLang="en-US" sz="3200" b="1" dirty="0">
                <a:solidFill>
                  <a:srgbClr val="002060"/>
                </a:solidFill>
                <a:latin typeface="楷体_GB2312"/>
                <a:ea typeface="楷体_GB2312"/>
                <a:cs typeface="楷体_GB2312"/>
              </a:rPr>
              <a:t>三</a:t>
            </a:r>
            <a:r>
              <a:rPr lang="zh-CN" altLang="en-US" sz="3200" b="1" dirty="0" smtClean="0">
                <a:solidFill>
                  <a:srgbClr val="002060"/>
                </a:solidFill>
                <a:latin typeface="楷体_GB2312"/>
                <a:ea typeface="楷体_GB2312"/>
                <a:cs typeface="楷体_GB2312"/>
              </a:rPr>
              <a:t>版</a:t>
            </a:r>
            <a:r>
              <a:rPr lang="en-US" altLang="zh-CN" sz="3200" b="1" dirty="0">
                <a:solidFill>
                  <a:srgbClr val="002060"/>
                </a:solidFill>
                <a:latin typeface="楷体_GB2312"/>
                <a:ea typeface="楷体_GB2312"/>
                <a:cs typeface="楷体_GB2312"/>
              </a:rPr>
              <a:t>) • </a:t>
            </a:r>
            <a:r>
              <a:rPr lang="zh-CN" altLang="en-US" sz="3200" b="1" dirty="0">
                <a:solidFill>
                  <a:srgbClr val="002060"/>
                </a:solidFill>
                <a:latin typeface="楷体_GB2312"/>
                <a:ea typeface="楷体_GB2312"/>
                <a:cs typeface="楷体_GB2312"/>
              </a:rPr>
              <a:t>张欣荣</a:t>
            </a:r>
            <a:endParaRPr lang="zh-CN" altLang="en-US" sz="3200" b="1" dirty="0">
              <a:solidFill>
                <a:srgbClr val="002060"/>
              </a:solidFill>
              <a:latin typeface="楷体_GB2312"/>
              <a:ea typeface="楷体_GB2312"/>
              <a:cs typeface="楷体_GB2312"/>
            </a:endParaRPr>
          </a:p>
          <a:p>
            <a:r>
              <a:rPr lang="zh-CN" altLang="en-US" sz="3200" b="1" dirty="0">
                <a:solidFill>
                  <a:srgbClr val="002060"/>
                </a:solidFill>
                <a:latin typeface="楷体_GB2312"/>
                <a:ea typeface="楷体_GB2312"/>
                <a:cs typeface="楷体_GB2312"/>
              </a:rPr>
              <a:t>                高等教育出版社</a:t>
            </a:r>
            <a:endParaRPr lang="zh-CN" altLang="en-US" sz="3200" b="1" dirty="0">
              <a:solidFill>
                <a:srgbClr val="002060"/>
              </a:solidFill>
              <a:latin typeface="楷体_GB2312"/>
              <a:ea typeface="楷体_GB2312"/>
              <a:cs typeface="楷体_GB2312"/>
            </a:endParaRPr>
          </a:p>
          <a:p>
            <a:endParaRPr lang="en-US" altLang="zh-CN" sz="3200" b="1" dirty="0">
              <a:latin typeface="楷体_GB2312"/>
              <a:ea typeface="楷体_GB2312"/>
              <a:cs typeface="楷体_GB2312"/>
            </a:endParaRPr>
          </a:p>
          <a:p>
            <a:r>
              <a:rPr lang="en-US" altLang="zh-CN" sz="3200" b="1" dirty="0">
                <a:latin typeface="楷体_GB2312"/>
                <a:ea typeface="楷体_GB2312"/>
                <a:cs typeface="楷体_GB2312"/>
              </a:rPr>
              <a:t>《</a:t>
            </a:r>
            <a:r>
              <a:rPr lang="zh-CN" altLang="en-US" sz="3200" b="1" dirty="0">
                <a:latin typeface="楷体_GB2312"/>
                <a:ea typeface="楷体_GB2312"/>
                <a:cs typeface="楷体_GB2312"/>
              </a:rPr>
              <a:t>基础化学</a:t>
            </a:r>
            <a:r>
              <a:rPr lang="en-US" altLang="zh-CN" sz="3200" b="1" dirty="0">
                <a:latin typeface="楷体_GB2312"/>
                <a:ea typeface="楷体_GB2312"/>
                <a:cs typeface="楷体_GB2312"/>
              </a:rPr>
              <a:t>》   (</a:t>
            </a:r>
            <a:r>
              <a:rPr lang="zh-CN" altLang="en-US" sz="3200" b="1" dirty="0">
                <a:latin typeface="楷体_GB2312"/>
                <a:ea typeface="楷体_GB2312"/>
                <a:cs typeface="楷体_GB2312"/>
              </a:rPr>
              <a:t>第六版</a:t>
            </a:r>
            <a:r>
              <a:rPr lang="en-US" altLang="zh-CN" sz="3200" b="1" dirty="0">
                <a:latin typeface="楷体_GB2312"/>
                <a:ea typeface="楷体_GB2312"/>
                <a:cs typeface="楷体_GB2312"/>
              </a:rPr>
              <a:t>) </a:t>
            </a:r>
            <a:r>
              <a:rPr lang="en-US" altLang="zh-CN" sz="3200" b="1" dirty="0">
                <a:latin typeface="Arial" panose="020B0604020202020204" pitchFamily="34" charset="0"/>
                <a:ea typeface="楷体_GB2312"/>
                <a:cs typeface="楷体_GB2312"/>
              </a:rPr>
              <a:t>•</a:t>
            </a:r>
            <a:r>
              <a:rPr lang="en-US" altLang="zh-CN" sz="3200" b="1" dirty="0">
                <a:latin typeface="楷体_GB2312"/>
                <a:ea typeface="楷体_GB2312"/>
                <a:cs typeface="楷体_GB2312"/>
              </a:rPr>
              <a:t> </a:t>
            </a:r>
            <a:r>
              <a:rPr lang="zh-CN" altLang="en-US" sz="3200" b="1" dirty="0">
                <a:latin typeface="楷体_GB2312"/>
                <a:ea typeface="楷体_GB2312"/>
                <a:cs typeface="楷体_GB2312"/>
              </a:rPr>
              <a:t>魏祖期</a:t>
            </a:r>
            <a:endParaRPr lang="zh-CN" altLang="en-US" sz="3200" b="1" dirty="0">
              <a:latin typeface="楷体_GB2312"/>
              <a:ea typeface="楷体_GB2312"/>
              <a:cs typeface="楷体_GB2312"/>
            </a:endParaRPr>
          </a:p>
          <a:p>
            <a:r>
              <a:rPr lang="zh-CN" altLang="en-US" sz="3200" b="1" dirty="0">
                <a:latin typeface="楷体_GB2312"/>
                <a:ea typeface="楷体_GB2312"/>
                <a:cs typeface="楷体_GB2312"/>
              </a:rPr>
              <a:t>                人民卫生出版社</a:t>
            </a:r>
            <a:endParaRPr lang="zh-CN" altLang="en-US" sz="3200" b="1" dirty="0">
              <a:latin typeface="楷体_GB2312"/>
              <a:ea typeface="楷体_GB2312"/>
              <a:cs typeface="楷体_GB2312"/>
            </a:endParaRPr>
          </a:p>
          <a:p>
            <a:endParaRPr lang="zh-CN" altLang="en-US" sz="3200" b="1" dirty="0">
              <a:latin typeface="楷体_GB2312"/>
              <a:ea typeface="楷体_GB2312"/>
              <a:cs typeface="楷体_GB2312"/>
            </a:endParaRPr>
          </a:p>
          <a:p>
            <a:r>
              <a:rPr lang="en-US" altLang="zh-CN" sz="3200" b="1" dirty="0">
                <a:latin typeface="楷体_GB2312"/>
                <a:ea typeface="楷体_GB2312"/>
                <a:cs typeface="楷体_GB2312"/>
              </a:rPr>
              <a:t>《</a:t>
            </a:r>
            <a:r>
              <a:rPr lang="zh-CN" altLang="en-US" sz="3200" b="1" dirty="0">
                <a:latin typeface="楷体_GB2312"/>
                <a:ea typeface="楷体_GB2312"/>
                <a:cs typeface="楷体_GB2312"/>
              </a:rPr>
              <a:t>基础化学</a:t>
            </a:r>
            <a:r>
              <a:rPr lang="en-US" altLang="zh-CN" sz="3200" b="1" dirty="0">
                <a:latin typeface="楷体_GB2312"/>
                <a:ea typeface="楷体_GB2312"/>
                <a:cs typeface="楷体_GB2312"/>
              </a:rPr>
              <a:t>》   </a:t>
            </a:r>
            <a:r>
              <a:rPr lang="en-US" altLang="zh-CN" sz="3200" b="1" dirty="0" smtClean="0">
                <a:latin typeface="楷体_GB2312"/>
                <a:ea typeface="楷体_GB2312"/>
                <a:cs typeface="楷体_GB2312"/>
              </a:rPr>
              <a:t>(</a:t>
            </a:r>
            <a:r>
              <a:rPr lang="zh-CN" altLang="en-US" sz="3200" b="1" dirty="0" smtClean="0">
                <a:latin typeface="楷体_GB2312"/>
                <a:ea typeface="楷体_GB2312"/>
                <a:cs typeface="楷体_GB2312"/>
              </a:rPr>
              <a:t>第三版</a:t>
            </a:r>
            <a:r>
              <a:rPr lang="en-US" altLang="zh-CN" sz="3200" b="1" dirty="0" smtClean="0">
                <a:latin typeface="楷体_GB2312"/>
                <a:ea typeface="楷体_GB2312"/>
                <a:cs typeface="楷体_GB2312"/>
              </a:rPr>
              <a:t>) </a:t>
            </a:r>
            <a:r>
              <a:rPr lang="en-US" altLang="zh-CN" sz="3200" b="1" dirty="0" smtClean="0">
                <a:latin typeface="Arial" panose="020B0604020202020204" pitchFamily="34" charset="0"/>
                <a:ea typeface="楷体_GB2312"/>
                <a:cs typeface="楷体_GB2312"/>
              </a:rPr>
              <a:t>•</a:t>
            </a:r>
            <a:r>
              <a:rPr lang="en-US" altLang="zh-CN" sz="3200" b="1" dirty="0" smtClean="0">
                <a:latin typeface="楷体_GB2312"/>
                <a:ea typeface="楷体_GB2312"/>
                <a:cs typeface="楷体_GB2312"/>
              </a:rPr>
              <a:t> </a:t>
            </a:r>
            <a:r>
              <a:rPr lang="zh-CN" altLang="en-US" sz="3200" b="1" dirty="0">
                <a:latin typeface="楷体_GB2312"/>
                <a:ea typeface="楷体_GB2312"/>
                <a:cs typeface="楷体_GB2312"/>
              </a:rPr>
              <a:t>徐春祥   </a:t>
            </a:r>
            <a:endParaRPr lang="zh-CN" altLang="en-US" sz="3200" b="1" dirty="0">
              <a:latin typeface="楷体_GB2312"/>
              <a:ea typeface="楷体_GB2312"/>
              <a:cs typeface="楷体_GB2312"/>
            </a:endParaRPr>
          </a:p>
          <a:p>
            <a:r>
              <a:rPr lang="zh-CN" altLang="en-US" sz="3200" b="1" dirty="0">
                <a:latin typeface="楷体_GB2312"/>
                <a:ea typeface="楷体_GB2312"/>
                <a:cs typeface="楷体_GB2312"/>
              </a:rPr>
              <a:t>                 高等教育出版社</a:t>
            </a:r>
            <a:endParaRPr lang="zh-CN" altLang="en-US" sz="3200" b="1" dirty="0">
              <a:latin typeface="楷体_GB2312"/>
              <a:ea typeface="楷体_GB2312"/>
              <a:cs typeface="楷体_GB2312"/>
            </a:endParaRPr>
          </a:p>
          <a:p>
            <a:endParaRPr lang="zh-CN" altLang="en-US" sz="3200" b="1" dirty="0">
              <a:latin typeface="楷体_GB2312"/>
              <a:ea typeface="楷体_GB2312"/>
              <a:cs typeface="楷体_GB2312"/>
            </a:endParaRPr>
          </a:p>
          <a:p>
            <a:r>
              <a:rPr lang="en-US" altLang="zh-CN" sz="3200" b="1" dirty="0">
                <a:solidFill>
                  <a:srgbClr val="7030A0"/>
                </a:solidFill>
                <a:latin typeface="楷体_GB2312"/>
                <a:ea typeface="楷体_GB2312"/>
                <a:cs typeface="楷体_GB2312"/>
              </a:rPr>
              <a:t>《</a:t>
            </a:r>
            <a:r>
              <a:rPr lang="zh-CN" altLang="en-US" sz="3200" b="1" dirty="0">
                <a:solidFill>
                  <a:srgbClr val="7030A0"/>
                </a:solidFill>
                <a:latin typeface="楷体_GB2312"/>
                <a:ea typeface="楷体_GB2312"/>
                <a:cs typeface="楷体_GB2312"/>
              </a:rPr>
              <a:t>基础化学学习指导</a:t>
            </a:r>
            <a:r>
              <a:rPr lang="en-US" altLang="zh-CN" sz="3200" b="1" dirty="0">
                <a:solidFill>
                  <a:srgbClr val="7030A0"/>
                </a:solidFill>
                <a:latin typeface="楷体_GB2312"/>
                <a:ea typeface="楷体_GB2312"/>
                <a:cs typeface="楷体_GB2312"/>
              </a:rPr>
              <a:t>》(</a:t>
            </a:r>
            <a:r>
              <a:rPr lang="zh-CN" altLang="en-US" sz="3200" b="1" dirty="0">
                <a:solidFill>
                  <a:srgbClr val="7030A0"/>
                </a:solidFill>
                <a:latin typeface="楷体_GB2312"/>
                <a:ea typeface="楷体_GB2312"/>
                <a:cs typeface="楷体_GB2312"/>
              </a:rPr>
              <a:t>第三版</a:t>
            </a:r>
            <a:r>
              <a:rPr lang="en-US" altLang="zh-CN" sz="3200" b="1" dirty="0">
                <a:solidFill>
                  <a:srgbClr val="7030A0"/>
                </a:solidFill>
                <a:latin typeface="楷体_GB2312"/>
                <a:ea typeface="楷体_GB2312"/>
                <a:cs typeface="楷体_GB2312"/>
              </a:rPr>
              <a:t>) </a:t>
            </a:r>
            <a:r>
              <a:rPr lang="en-US" altLang="zh-CN" sz="3200" b="1" dirty="0" smtClean="0">
                <a:solidFill>
                  <a:srgbClr val="7030A0"/>
                </a:solidFill>
                <a:latin typeface="Arial" panose="020B0604020202020204" pitchFamily="34" charset="0"/>
                <a:ea typeface="楷体_GB2312"/>
                <a:cs typeface="楷体_GB2312"/>
              </a:rPr>
              <a:t>•</a:t>
            </a:r>
            <a:r>
              <a:rPr lang="en-US" altLang="zh-CN" sz="3200" b="1" dirty="0" smtClean="0">
                <a:solidFill>
                  <a:srgbClr val="7030A0"/>
                </a:solidFill>
                <a:latin typeface="楷体_GB2312"/>
                <a:ea typeface="楷体_GB2312"/>
                <a:cs typeface="楷体_GB2312"/>
              </a:rPr>
              <a:t> </a:t>
            </a:r>
            <a:r>
              <a:rPr lang="zh-CN" altLang="en-US" sz="3200" b="1" dirty="0">
                <a:solidFill>
                  <a:srgbClr val="7030A0"/>
                </a:solidFill>
                <a:latin typeface="楷体_GB2312"/>
                <a:ea typeface="楷体_GB2312"/>
                <a:cs typeface="楷体_GB2312"/>
              </a:rPr>
              <a:t>张欣荣</a:t>
            </a:r>
            <a:endParaRPr lang="zh-CN" altLang="en-US" sz="3200" b="1" dirty="0">
              <a:solidFill>
                <a:srgbClr val="7030A0"/>
              </a:solidFill>
              <a:latin typeface="楷体_GB2312"/>
              <a:ea typeface="楷体_GB2312"/>
              <a:cs typeface="楷体_GB2312"/>
            </a:endParaRPr>
          </a:p>
          <a:p>
            <a:r>
              <a:rPr lang="zh-CN" altLang="en-US" sz="3200" b="1" dirty="0">
                <a:solidFill>
                  <a:srgbClr val="7030A0"/>
                </a:solidFill>
                <a:latin typeface="楷体_GB2312"/>
                <a:ea typeface="楷体_GB2312"/>
                <a:cs typeface="楷体_GB2312"/>
              </a:rPr>
              <a:t>                  第二军医大学出版社</a:t>
            </a:r>
            <a:endParaRPr lang="zh-CN" altLang="en-US" sz="3200" b="1" dirty="0">
              <a:solidFill>
                <a:srgbClr val="7030A0"/>
              </a:solidFill>
              <a:latin typeface="楷体_GB2312"/>
              <a:ea typeface="楷体_GB2312"/>
              <a:cs typeface="楷体_GB2312"/>
            </a:endParaRPr>
          </a:p>
        </p:txBody>
      </p:sp>
      <p:sp>
        <p:nvSpPr>
          <p:cNvPr id="149508" name="Rectangle 4"/>
          <p:cNvSpPr>
            <a:spLocks noChangeArrowheads="1"/>
          </p:cNvSpPr>
          <p:nvPr/>
        </p:nvSpPr>
        <p:spPr bwMode="auto">
          <a:xfrm>
            <a:off x="3132138" y="188913"/>
            <a:ext cx="2387600" cy="685800"/>
          </a:xfrm>
          <a:prstGeom prst="rect">
            <a:avLst/>
          </a:prstGeom>
          <a:solidFill>
            <a:srgbClr val="CC0000"/>
          </a:solidFill>
          <a:ln w="9525">
            <a:noFill/>
            <a:miter lim="800000"/>
          </a:ln>
        </p:spPr>
        <p:txBody>
          <a:bodyPr anchor="ctr"/>
          <a:lstStyle/>
          <a:p>
            <a:pPr>
              <a:defRPr/>
            </a:pPr>
            <a:r>
              <a:rPr lang="zh-CN" altLang="en-US" sz="4000" b="1" dirty="0">
                <a:solidFill>
                  <a:srgbClr val="FFFF00"/>
                </a:solidFill>
                <a:effectLst>
                  <a:outerShdw blurRad="38100" dist="38100" dir="2700000" algn="tl">
                    <a:srgbClr val="000000"/>
                  </a:outerShdw>
                </a:effectLst>
                <a:latin typeface="楷体_GB2312" pitchFamily="49" charset="-122"/>
                <a:ea typeface="楷体_GB2312" pitchFamily="49" charset="-122"/>
              </a:rPr>
              <a:t>参 考 书</a:t>
            </a:r>
            <a:endParaRPr lang="zh-CN" altLang="en-US" sz="4000" b="1" dirty="0">
              <a:solidFill>
                <a:srgbClr val="FFFF00"/>
              </a:solidFill>
              <a:effectLst>
                <a:outerShdw blurRad="38100" dist="38100" dir="2700000" algn="tl">
                  <a:srgbClr val="000000"/>
                </a:outerShdw>
              </a:effectLst>
              <a:latin typeface="楷体_GB2312" pitchFamily="49" charset="-122"/>
              <a:ea typeface="楷体_GB2312" pitchFamily="49" charset="-122"/>
            </a:endParaRPr>
          </a:p>
        </p:txBody>
      </p:sp>
      <p:sp>
        <p:nvSpPr>
          <p:cNvPr id="21510" name="灯片编号占位符 3"/>
          <p:cNvSpPr txBox="1">
            <a:spLocks noGrp="1"/>
          </p:cNvSpPr>
          <p:nvPr/>
        </p:nvSpPr>
        <p:spPr bwMode="auto">
          <a:xfrm>
            <a:off x="8286750" y="5715000"/>
            <a:ext cx="428625" cy="520700"/>
          </a:xfrm>
          <a:prstGeom prst="rect">
            <a:avLst/>
          </a:prstGeom>
          <a:noFill/>
          <a:ln w="9525">
            <a:noFill/>
            <a:miter lim="800000"/>
          </a:ln>
        </p:spPr>
        <p:txBody>
          <a:bodyPr anchor="ctr"/>
          <a:lstStyle/>
          <a:p>
            <a:fld id="{46311FD1-227B-412C-AFBB-12FBF0D44CB0}" type="slidenum">
              <a:rPr kumimoji="0" lang="en-US" altLang="zh-CN" sz="1200">
                <a:solidFill>
                  <a:schemeClr val="tx2"/>
                </a:solidFill>
              </a:rPr>
            </a:fld>
            <a:endParaRPr kumimoji="0" lang="en-US" altLang="zh-CN" sz="1200">
              <a:solidFill>
                <a:schemeClr val="tx2"/>
              </a:solidFill>
            </a:endParaRP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B956019B-E538-4437-9FEC-0AF05DE7BF50}"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64514" name="Text Box 2"/>
          <p:cNvSpPr txBox="1">
            <a:spLocks noChangeArrowheads="1"/>
          </p:cNvSpPr>
          <p:nvPr/>
        </p:nvSpPr>
        <p:spPr bwMode="auto">
          <a:xfrm>
            <a:off x="746125" y="1700213"/>
            <a:ext cx="7940675" cy="1260475"/>
          </a:xfrm>
          <a:prstGeom prst="rect">
            <a:avLst/>
          </a:prstGeom>
          <a:noFill/>
          <a:ln w="9525">
            <a:noFill/>
            <a:miter lim="800000"/>
          </a:ln>
        </p:spPr>
        <p:txBody>
          <a:bodyPr>
            <a:spAutoFit/>
          </a:bodyPr>
          <a:lstStyle/>
          <a:p>
            <a:pPr>
              <a:lnSpc>
                <a:spcPct val="120000"/>
              </a:lnSpc>
            </a:pPr>
            <a:r>
              <a:rPr lang="zh-CN" altLang="en-US" sz="3200" b="1">
                <a:solidFill>
                  <a:srgbClr val="A50021"/>
                </a:solidFill>
                <a:ea typeface="楷体_GB2312"/>
                <a:cs typeface="楷体_GB2312"/>
              </a:rPr>
              <a:t>例</a:t>
            </a:r>
            <a:r>
              <a:rPr lang="en-US" altLang="zh-CN" sz="3200" b="1">
                <a:solidFill>
                  <a:srgbClr val="A50021"/>
                </a:solidFill>
                <a:ea typeface="楷体_GB2312"/>
                <a:cs typeface="楷体_GB2312"/>
              </a:rPr>
              <a:t>1</a:t>
            </a:r>
            <a:r>
              <a:rPr lang="zh-CN" altLang="en-US" sz="3200" b="1">
                <a:solidFill>
                  <a:srgbClr val="A50021"/>
                </a:solidFill>
                <a:ea typeface="楷体_GB2312"/>
                <a:cs typeface="楷体_GB2312"/>
              </a:rPr>
              <a:t>、</a:t>
            </a:r>
            <a:r>
              <a:rPr lang="zh-CN" altLang="en-US" sz="3200" b="1">
                <a:ea typeface="楷体_GB2312"/>
                <a:cs typeface="楷体_GB2312"/>
              </a:rPr>
              <a:t>质量浓度为</a:t>
            </a:r>
            <a:r>
              <a:rPr lang="en-US" altLang="zh-CN" sz="3200" b="1">
                <a:ea typeface="楷体_GB2312"/>
                <a:cs typeface="楷体_GB2312"/>
              </a:rPr>
              <a:t>4.0g·L</a:t>
            </a:r>
            <a:r>
              <a:rPr lang="en-US" altLang="zh-CN" sz="3200" b="1" baseline="30000">
                <a:ea typeface="楷体_GB2312"/>
                <a:cs typeface="楷体_GB2312"/>
              </a:rPr>
              <a:t>-1</a:t>
            </a:r>
            <a:r>
              <a:rPr lang="zh-CN" altLang="en-US" sz="3200" b="1">
                <a:ea typeface="楷体_GB2312"/>
                <a:cs typeface="楷体_GB2312"/>
              </a:rPr>
              <a:t>的</a:t>
            </a:r>
            <a:r>
              <a:rPr lang="en-US" altLang="zh-CN" sz="3200" b="1">
                <a:ea typeface="楷体_GB2312"/>
                <a:cs typeface="楷体_GB2312"/>
              </a:rPr>
              <a:t>NaOH</a:t>
            </a:r>
            <a:r>
              <a:rPr lang="zh-CN" altLang="en-US" sz="3200" b="1">
                <a:ea typeface="楷体_GB2312"/>
                <a:cs typeface="楷体_GB2312"/>
              </a:rPr>
              <a:t>溶液的物质的量浓度是多少？</a:t>
            </a:r>
            <a:endParaRPr lang="zh-CN" altLang="en-US" sz="3200" b="1" baseline="30000">
              <a:ea typeface="楷体_GB2312"/>
              <a:cs typeface="楷体_GB2312"/>
            </a:endParaRPr>
          </a:p>
        </p:txBody>
      </p:sp>
      <p:sp>
        <p:nvSpPr>
          <p:cNvPr id="64515" name="Text Box 3"/>
          <p:cNvSpPr txBox="1">
            <a:spLocks noChangeArrowheads="1"/>
          </p:cNvSpPr>
          <p:nvPr/>
        </p:nvSpPr>
        <p:spPr bwMode="auto">
          <a:xfrm>
            <a:off x="762000" y="4616450"/>
            <a:ext cx="7712075" cy="1260475"/>
          </a:xfrm>
          <a:prstGeom prst="rect">
            <a:avLst/>
          </a:prstGeom>
          <a:noFill/>
          <a:ln w="9525">
            <a:noFill/>
            <a:miter lim="800000"/>
          </a:ln>
        </p:spPr>
        <p:txBody>
          <a:bodyPr>
            <a:spAutoFit/>
          </a:bodyPr>
          <a:lstStyle/>
          <a:p>
            <a:pPr>
              <a:lnSpc>
                <a:spcPct val="120000"/>
              </a:lnSpc>
            </a:pPr>
            <a:r>
              <a:rPr lang="zh-CN" altLang="en-US" sz="3200" b="1">
                <a:solidFill>
                  <a:srgbClr val="A50021"/>
                </a:solidFill>
                <a:ea typeface="楷体_GB2312"/>
                <a:cs typeface="楷体_GB2312"/>
              </a:rPr>
              <a:t>例</a:t>
            </a:r>
            <a:r>
              <a:rPr lang="en-US" altLang="zh-CN" sz="3200" b="1">
                <a:solidFill>
                  <a:srgbClr val="A50021"/>
                </a:solidFill>
                <a:ea typeface="楷体_GB2312"/>
                <a:cs typeface="楷体_GB2312"/>
              </a:rPr>
              <a:t>3</a:t>
            </a:r>
            <a:r>
              <a:rPr lang="zh-CN" altLang="en-US" sz="3200" b="1">
                <a:solidFill>
                  <a:srgbClr val="A50021"/>
                </a:solidFill>
                <a:ea typeface="楷体_GB2312"/>
                <a:cs typeface="楷体_GB2312"/>
              </a:rPr>
              <a:t>、</a:t>
            </a:r>
            <a:r>
              <a:rPr lang="zh-CN" altLang="en-US" sz="3200" b="1">
                <a:ea typeface="楷体_GB2312"/>
                <a:cs typeface="楷体_GB2312"/>
              </a:rPr>
              <a:t>已知浓硫酸的密度为</a:t>
            </a:r>
            <a:r>
              <a:rPr lang="en-US" altLang="zh-CN" sz="3200" b="1">
                <a:ea typeface="楷体_GB2312"/>
                <a:cs typeface="楷体_GB2312"/>
              </a:rPr>
              <a:t>1.84g·mL</a:t>
            </a:r>
            <a:r>
              <a:rPr lang="en-US" altLang="zh-CN" sz="3200" b="1" baseline="30000">
                <a:ea typeface="楷体_GB2312"/>
                <a:cs typeface="楷体_GB2312"/>
              </a:rPr>
              <a:t>-1</a:t>
            </a:r>
            <a:r>
              <a:rPr lang="zh-CN" altLang="en-US" sz="3200" b="1">
                <a:ea typeface="楷体_GB2312"/>
                <a:cs typeface="楷体_GB2312"/>
              </a:rPr>
              <a:t>，质量分数为</a:t>
            </a:r>
            <a:r>
              <a:rPr lang="en-US" altLang="zh-CN" sz="3200" b="1">
                <a:ea typeface="楷体_GB2312"/>
                <a:cs typeface="楷体_GB2312"/>
              </a:rPr>
              <a:t>0.98</a:t>
            </a:r>
            <a:r>
              <a:rPr lang="zh-CN" altLang="en-US" sz="3200" b="1">
                <a:ea typeface="楷体_GB2312"/>
                <a:cs typeface="楷体_GB2312"/>
              </a:rPr>
              <a:t>，计算浓硫酸的</a:t>
            </a:r>
            <a:r>
              <a:rPr lang="en-US" altLang="zh-CN" sz="3200" b="1" i="1">
                <a:ea typeface="楷体_GB2312"/>
                <a:cs typeface="楷体_GB2312"/>
              </a:rPr>
              <a:t>c</a:t>
            </a:r>
            <a:r>
              <a:rPr lang="en-US" altLang="zh-CN" sz="3200" b="1">
                <a:ea typeface="楷体_GB2312"/>
                <a:cs typeface="楷体_GB2312"/>
              </a:rPr>
              <a:t>(H</a:t>
            </a:r>
            <a:r>
              <a:rPr lang="en-US" altLang="zh-CN" sz="3200" b="1" baseline="-25000">
                <a:ea typeface="楷体_GB2312"/>
                <a:cs typeface="楷体_GB2312"/>
              </a:rPr>
              <a:t>2</a:t>
            </a:r>
            <a:r>
              <a:rPr lang="en-US" altLang="zh-CN" sz="3200" b="1">
                <a:ea typeface="楷体_GB2312"/>
                <a:cs typeface="楷体_GB2312"/>
              </a:rPr>
              <a:t>SO</a:t>
            </a:r>
            <a:r>
              <a:rPr lang="en-US" altLang="zh-CN" sz="3200" b="1" baseline="-25000">
                <a:ea typeface="楷体_GB2312"/>
                <a:cs typeface="楷体_GB2312"/>
              </a:rPr>
              <a:t>4</a:t>
            </a:r>
            <a:r>
              <a:rPr lang="en-US" altLang="zh-CN" sz="3200" b="1">
                <a:ea typeface="楷体_GB2312"/>
                <a:cs typeface="楷体_GB2312"/>
              </a:rPr>
              <a:t>)</a:t>
            </a:r>
            <a:r>
              <a:rPr lang="zh-CN" altLang="en-US" sz="3200" b="1">
                <a:ea typeface="楷体_GB2312"/>
                <a:cs typeface="楷体_GB2312"/>
              </a:rPr>
              <a:t>。</a:t>
            </a:r>
            <a:endParaRPr lang="zh-CN" altLang="en-US" sz="3200" b="1">
              <a:ea typeface="楷体_GB2312"/>
              <a:cs typeface="楷体_GB2312"/>
            </a:endParaRPr>
          </a:p>
        </p:txBody>
      </p:sp>
      <p:sp>
        <p:nvSpPr>
          <p:cNvPr id="94212" name="Text Box 4"/>
          <p:cNvSpPr txBox="1">
            <a:spLocks noChangeArrowheads="1"/>
          </p:cNvSpPr>
          <p:nvPr/>
        </p:nvSpPr>
        <p:spPr bwMode="auto">
          <a:xfrm>
            <a:off x="762000" y="908050"/>
            <a:ext cx="2873375" cy="579438"/>
          </a:xfrm>
          <a:prstGeom prst="rect">
            <a:avLst/>
          </a:prstGeom>
          <a:noFill/>
          <a:ln w="9525">
            <a:noFill/>
            <a:miter lim="800000"/>
          </a:ln>
        </p:spPr>
        <p:txBody>
          <a:bodyPr>
            <a:spAutoFit/>
          </a:bodyPr>
          <a:lstStyle/>
          <a:p>
            <a:r>
              <a:rPr lang="zh-CN" altLang="en-US" sz="3200" b="1">
                <a:solidFill>
                  <a:srgbClr val="990033"/>
                </a:solidFill>
                <a:latin typeface="Tahoma" panose="020B0604030504040204" pitchFamily="34" charset="0"/>
                <a:ea typeface="楷体_GB2312"/>
                <a:cs typeface="楷体_GB2312"/>
              </a:rPr>
              <a:t>从定义入手。</a:t>
            </a:r>
            <a:endParaRPr lang="zh-CN" altLang="en-US" sz="3200" b="1">
              <a:solidFill>
                <a:srgbClr val="990033"/>
              </a:solidFill>
              <a:latin typeface="Tahoma" panose="020B0604030504040204" pitchFamily="34" charset="0"/>
              <a:ea typeface="楷体_GB2312"/>
              <a:cs typeface="楷体_GB2312"/>
            </a:endParaRPr>
          </a:p>
        </p:txBody>
      </p:sp>
      <p:sp>
        <p:nvSpPr>
          <p:cNvPr id="40965" name="Rectangle 5"/>
          <p:cNvSpPr>
            <a:spLocks noGrp="1" noChangeArrowheads="1"/>
          </p:cNvSpPr>
          <p:nvPr>
            <p:ph type="title" idx="4294967295"/>
          </p:nvPr>
        </p:nvSpPr>
        <p:spPr>
          <a:xfrm>
            <a:off x="1350963" y="152400"/>
            <a:ext cx="7793037" cy="762000"/>
          </a:xfrm>
        </p:spPr>
        <p:txBody>
          <a:bodyPr/>
          <a:lstStyle/>
          <a:p>
            <a:pPr eaLnBrk="1" fontAlgn="auto" hangingPunct="1">
              <a:spcAft>
                <a:spcPts val="0"/>
              </a:spcAft>
              <a:defRPr/>
            </a:pPr>
            <a:r>
              <a:rPr lang="zh-CN" altLang="en-US" sz="3200" b="1" smtClean="0">
                <a:solidFill>
                  <a:srgbClr val="990033"/>
                </a:solidFill>
                <a:ea typeface="楷体_GB2312" pitchFamily="49" charset="-122"/>
              </a:rPr>
              <a:t>各种组成标度表示法之间的换算</a:t>
            </a:r>
            <a:endParaRPr lang="zh-CN" altLang="en-US" smtClean="0">
              <a:solidFill>
                <a:srgbClr val="990033"/>
              </a:solidFill>
              <a:ea typeface="楷体_GB2312" pitchFamily="49" charset="-122"/>
            </a:endParaRPr>
          </a:p>
        </p:txBody>
      </p:sp>
      <p:sp>
        <p:nvSpPr>
          <p:cNvPr id="64518" name="Text Box 6"/>
          <p:cNvSpPr txBox="1">
            <a:spLocks noChangeArrowheads="1"/>
          </p:cNvSpPr>
          <p:nvPr/>
        </p:nvSpPr>
        <p:spPr bwMode="auto">
          <a:xfrm>
            <a:off x="755650" y="3298825"/>
            <a:ext cx="8013700" cy="1066800"/>
          </a:xfrm>
          <a:prstGeom prst="rect">
            <a:avLst/>
          </a:prstGeom>
          <a:noFill/>
          <a:ln w="9525">
            <a:noFill/>
            <a:miter lim="800000"/>
          </a:ln>
        </p:spPr>
        <p:txBody>
          <a:bodyPr>
            <a:spAutoFit/>
          </a:bodyPr>
          <a:lstStyle/>
          <a:p>
            <a:r>
              <a:rPr lang="zh-CN" altLang="en-US" sz="3200" b="1">
                <a:solidFill>
                  <a:srgbClr val="A50021"/>
                </a:solidFill>
                <a:ea typeface="楷体_GB2312"/>
                <a:cs typeface="楷体_GB2312"/>
              </a:rPr>
              <a:t>例</a:t>
            </a:r>
            <a:r>
              <a:rPr lang="en-US" altLang="zh-CN" sz="3200" b="1">
                <a:solidFill>
                  <a:srgbClr val="A50021"/>
                </a:solidFill>
                <a:ea typeface="楷体_GB2312"/>
                <a:cs typeface="楷体_GB2312"/>
              </a:rPr>
              <a:t>2</a:t>
            </a:r>
            <a:r>
              <a:rPr lang="zh-CN" altLang="en-US" sz="3200" b="1">
                <a:solidFill>
                  <a:srgbClr val="A50021"/>
                </a:solidFill>
                <a:ea typeface="楷体_GB2312"/>
                <a:cs typeface="楷体_GB2312"/>
              </a:rPr>
              <a:t>、</a:t>
            </a:r>
            <a:r>
              <a:rPr lang="zh-CN" altLang="en-US" sz="3200" b="1">
                <a:ea typeface="楷体_GB2312"/>
                <a:cs typeface="楷体_GB2312"/>
              </a:rPr>
              <a:t>在质量分数为</a:t>
            </a:r>
            <a:r>
              <a:rPr lang="en-US" altLang="zh-CN" sz="3200" b="1">
                <a:ea typeface="楷体_GB2312"/>
                <a:cs typeface="楷体_GB2312"/>
              </a:rPr>
              <a:t>80%</a:t>
            </a:r>
            <a:r>
              <a:rPr lang="zh-CN" altLang="en-US" sz="3200" b="1">
                <a:ea typeface="楷体_GB2312"/>
                <a:cs typeface="楷体_GB2312"/>
              </a:rPr>
              <a:t>的甲醇水溶液中，甲醇的摩尔分数是多少？</a:t>
            </a:r>
            <a:endParaRPr lang="zh-CN" altLang="en-US" sz="3200" b="1">
              <a:ea typeface="楷体_GB2312"/>
              <a:cs typeface="楷体_GB2312"/>
            </a:endParaRPr>
          </a:p>
        </p:txBody>
      </p:sp>
      <p:sp>
        <p:nvSpPr>
          <p:cNvPr id="94215" name="灯片编号占位符 6"/>
          <p:cNvSpPr txBox="1">
            <a:spLocks noGrp="1"/>
          </p:cNvSpPr>
          <p:nvPr/>
        </p:nvSpPr>
        <p:spPr bwMode="auto">
          <a:xfrm>
            <a:off x="8129588" y="5734050"/>
            <a:ext cx="609600" cy="520700"/>
          </a:xfrm>
          <a:prstGeom prst="rect">
            <a:avLst/>
          </a:prstGeom>
          <a:noFill/>
          <a:ln w="9525">
            <a:noFill/>
            <a:miter lim="800000"/>
          </a:ln>
        </p:spPr>
        <p:txBody>
          <a:bodyPr anchor="ctr"/>
          <a:lstStyle/>
          <a:p>
            <a:pPr algn="ctr"/>
            <a:fld id="{671FFCB8-0FA0-438E-8738-CB74ABABF7AE}"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4514"/>
                                        </p:tgtEl>
                                        <p:attrNameLst>
                                          <p:attrName>style.visibility</p:attrName>
                                        </p:attrNameLst>
                                      </p:cBhvr>
                                      <p:to>
                                        <p:strVal val="visible"/>
                                      </p:to>
                                    </p:set>
                                    <p:anim calcmode="lin" valueType="num">
                                      <p:cBhvr additive="base">
                                        <p:cTn id="7" dur="500" fill="hold"/>
                                        <p:tgtEl>
                                          <p:spTgt spid="64514"/>
                                        </p:tgtEl>
                                        <p:attrNameLst>
                                          <p:attrName>ppt_x</p:attrName>
                                        </p:attrNameLst>
                                      </p:cBhvr>
                                      <p:tavLst>
                                        <p:tav tm="0">
                                          <p:val>
                                            <p:strVal val="0-#ppt_w/2"/>
                                          </p:val>
                                        </p:tav>
                                        <p:tav tm="100000">
                                          <p:val>
                                            <p:strVal val="#ppt_x"/>
                                          </p:val>
                                        </p:tav>
                                      </p:tavLst>
                                    </p:anim>
                                    <p:anim calcmode="lin" valueType="num">
                                      <p:cBhvr additive="base">
                                        <p:cTn id="8" dur="500" fill="hold"/>
                                        <p:tgtEl>
                                          <p:spTgt spid="645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4518"/>
                                        </p:tgtEl>
                                        <p:attrNameLst>
                                          <p:attrName>style.visibility</p:attrName>
                                        </p:attrNameLst>
                                      </p:cBhvr>
                                      <p:to>
                                        <p:strVal val="visible"/>
                                      </p:to>
                                    </p:set>
                                    <p:anim calcmode="lin" valueType="num">
                                      <p:cBhvr additive="base">
                                        <p:cTn id="13" dur="500" fill="hold"/>
                                        <p:tgtEl>
                                          <p:spTgt spid="64518"/>
                                        </p:tgtEl>
                                        <p:attrNameLst>
                                          <p:attrName>ppt_x</p:attrName>
                                        </p:attrNameLst>
                                      </p:cBhvr>
                                      <p:tavLst>
                                        <p:tav tm="0">
                                          <p:val>
                                            <p:strVal val="#ppt_x"/>
                                          </p:val>
                                        </p:tav>
                                        <p:tav tm="100000">
                                          <p:val>
                                            <p:strVal val="#ppt_x"/>
                                          </p:val>
                                        </p:tav>
                                      </p:tavLst>
                                    </p:anim>
                                    <p:anim calcmode="lin" valueType="num">
                                      <p:cBhvr additive="base">
                                        <p:cTn id="14" dur="500" fill="hold"/>
                                        <p:tgtEl>
                                          <p:spTgt spid="645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4515"/>
                                        </p:tgtEl>
                                        <p:attrNameLst>
                                          <p:attrName>style.visibility</p:attrName>
                                        </p:attrNameLst>
                                      </p:cBhvr>
                                      <p:to>
                                        <p:strVal val="visible"/>
                                      </p:to>
                                    </p:set>
                                    <p:anim calcmode="lin" valueType="num">
                                      <p:cBhvr additive="base">
                                        <p:cTn id="19" dur="500" fill="hold"/>
                                        <p:tgtEl>
                                          <p:spTgt spid="64515"/>
                                        </p:tgtEl>
                                        <p:attrNameLst>
                                          <p:attrName>ppt_x</p:attrName>
                                        </p:attrNameLst>
                                      </p:cBhvr>
                                      <p:tavLst>
                                        <p:tav tm="0">
                                          <p:val>
                                            <p:strVal val="0-#ppt_w/2"/>
                                          </p:val>
                                        </p:tav>
                                        <p:tav tm="100000">
                                          <p:val>
                                            <p:strVal val="#ppt_x"/>
                                          </p:val>
                                        </p:tav>
                                      </p:tavLst>
                                    </p:anim>
                                    <p:anim calcmode="lin" valueType="num">
                                      <p:cBhvr additive="base">
                                        <p:cTn id="20" dur="500" fill="hold"/>
                                        <p:tgtEl>
                                          <p:spTgt spid="645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autoUpdateAnimBg="0"/>
      <p:bldP spid="64515" grpId="0" autoUpdateAnimBg="0"/>
      <p:bldP spid="6451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F78EF3F0-A102-4D37-A71C-279818A4C0DE}"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10245" name="Rectangle 2"/>
          <p:cNvSpPr>
            <a:spLocks noGrp="1" noChangeArrowheads="1"/>
          </p:cNvSpPr>
          <p:nvPr>
            <p:ph type="title" idx="4294967295"/>
          </p:nvPr>
        </p:nvSpPr>
        <p:spPr>
          <a:xfrm>
            <a:off x="251520" y="342900"/>
            <a:ext cx="7772400" cy="609600"/>
          </a:xfrm>
        </p:spPr>
        <p:txBody>
          <a:bodyPr/>
          <a:lstStyle/>
          <a:p>
            <a:pPr eaLnBrk="1" fontAlgn="auto" hangingPunct="1">
              <a:spcAft>
                <a:spcPts val="0"/>
              </a:spcAft>
              <a:defRPr/>
            </a:pPr>
            <a:r>
              <a:rPr lang="zh-CN" altLang="en-US" sz="3200" b="1" dirty="0" smtClean="0">
                <a:solidFill>
                  <a:srgbClr val="990033"/>
                </a:solidFill>
                <a:ea typeface="楷体_GB2312" pitchFamily="49" charset="-122"/>
              </a:rPr>
              <a:t>溶液的配制</a:t>
            </a:r>
            <a:endParaRPr lang="zh-CN" altLang="en-US" b="1" dirty="0" smtClean="0">
              <a:solidFill>
                <a:srgbClr val="990033"/>
              </a:solidFill>
              <a:ea typeface="楷体_GB2312" pitchFamily="49" charset="-122"/>
            </a:endParaRPr>
          </a:p>
        </p:txBody>
      </p:sp>
      <p:sp>
        <p:nvSpPr>
          <p:cNvPr id="16391" name="Text Box 3"/>
          <p:cNvSpPr txBox="1">
            <a:spLocks noChangeArrowheads="1"/>
          </p:cNvSpPr>
          <p:nvPr/>
        </p:nvSpPr>
        <p:spPr bwMode="auto">
          <a:xfrm>
            <a:off x="395288" y="1066800"/>
            <a:ext cx="8675687" cy="1066800"/>
          </a:xfrm>
          <a:prstGeom prst="rect">
            <a:avLst/>
          </a:prstGeom>
          <a:noFill/>
          <a:ln w="9525">
            <a:noFill/>
            <a:miter lim="800000"/>
          </a:ln>
        </p:spPr>
        <p:txBody>
          <a:bodyPr>
            <a:spAutoFit/>
          </a:bodyPr>
          <a:lstStyle/>
          <a:p>
            <a:r>
              <a:rPr lang="zh-CN" altLang="en-US" sz="3200" b="1">
                <a:latin typeface="楷体_GB2312"/>
                <a:ea typeface="楷体_GB2312"/>
                <a:cs typeface="楷体_GB2312"/>
              </a:rPr>
              <a:t>遵守</a:t>
            </a:r>
            <a:r>
              <a:rPr lang="zh-CN" altLang="en-US" sz="3200" b="1">
                <a:solidFill>
                  <a:srgbClr val="990033"/>
                </a:solidFill>
                <a:ea typeface="楷体_GB2312"/>
                <a:cs typeface="楷体_GB2312"/>
              </a:rPr>
              <a:t>“</a:t>
            </a:r>
            <a:r>
              <a:rPr lang="zh-CN" altLang="en-US" sz="3200" b="1">
                <a:solidFill>
                  <a:srgbClr val="990033"/>
                </a:solidFill>
                <a:latin typeface="楷体_GB2312"/>
                <a:ea typeface="楷体_GB2312"/>
                <a:cs typeface="楷体_GB2312"/>
              </a:rPr>
              <a:t>配制前后溶质的量不变</a:t>
            </a:r>
            <a:r>
              <a:rPr lang="zh-CN" altLang="en-US" sz="3200" b="1">
                <a:solidFill>
                  <a:srgbClr val="990033"/>
                </a:solidFill>
                <a:ea typeface="楷体_GB2312"/>
                <a:cs typeface="楷体_GB2312"/>
              </a:rPr>
              <a:t>”</a:t>
            </a:r>
            <a:r>
              <a:rPr lang="zh-CN" altLang="en-US" sz="3200" b="1">
                <a:latin typeface="楷体_GB2312"/>
                <a:ea typeface="楷体_GB2312"/>
                <a:cs typeface="楷体_GB2312"/>
              </a:rPr>
              <a:t>的原则</a:t>
            </a:r>
            <a:r>
              <a:rPr lang="en-US" altLang="zh-CN" sz="3200" b="1">
                <a:latin typeface="楷体_GB2312"/>
                <a:ea typeface="楷体_GB2312"/>
                <a:cs typeface="楷体_GB2312"/>
              </a:rPr>
              <a:t>,</a:t>
            </a:r>
            <a:r>
              <a:rPr lang="zh-CN" altLang="en-US" sz="3200" b="1">
                <a:latin typeface="楷体_GB2312"/>
                <a:ea typeface="楷体_GB2312"/>
                <a:cs typeface="楷体_GB2312"/>
              </a:rPr>
              <a:t>先行计算。再根据浓度准确度要求</a:t>
            </a:r>
            <a:r>
              <a:rPr lang="en-US" altLang="zh-CN" sz="3200" b="1">
                <a:latin typeface="楷体_GB2312"/>
                <a:ea typeface="楷体_GB2312"/>
                <a:cs typeface="楷体_GB2312"/>
              </a:rPr>
              <a:t>,</a:t>
            </a:r>
            <a:r>
              <a:rPr lang="zh-CN" altLang="en-US" sz="3200" b="1">
                <a:latin typeface="楷体_GB2312"/>
                <a:ea typeface="楷体_GB2312"/>
                <a:cs typeface="楷体_GB2312"/>
              </a:rPr>
              <a:t>选用合适的量器。</a:t>
            </a:r>
            <a:endParaRPr lang="zh-CN" altLang="en-US" sz="3200" b="1">
              <a:latin typeface="楷体_GB2312"/>
              <a:ea typeface="楷体_GB2312"/>
              <a:cs typeface="楷体_GB2312"/>
            </a:endParaRPr>
          </a:p>
        </p:txBody>
      </p:sp>
      <p:grpSp>
        <p:nvGrpSpPr>
          <p:cNvPr id="2" name="Group 4"/>
          <p:cNvGrpSpPr/>
          <p:nvPr/>
        </p:nvGrpSpPr>
        <p:grpSpPr bwMode="auto">
          <a:xfrm>
            <a:off x="395288" y="4868863"/>
            <a:ext cx="7454900" cy="1127125"/>
            <a:chOff x="344" y="3067"/>
            <a:chExt cx="4696" cy="710"/>
          </a:xfrm>
        </p:grpSpPr>
        <p:sp>
          <p:nvSpPr>
            <p:cNvPr id="16396" name="Text Box 5"/>
            <p:cNvSpPr txBox="1">
              <a:spLocks noChangeArrowheads="1"/>
            </p:cNvSpPr>
            <p:nvPr/>
          </p:nvSpPr>
          <p:spPr bwMode="auto">
            <a:xfrm>
              <a:off x="344" y="3067"/>
              <a:ext cx="3216" cy="327"/>
            </a:xfrm>
            <a:prstGeom prst="rect">
              <a:avLst/>
            </a:prstGeom>
            <a:noFill/>
            <a:ln w="9525">
              <a:noFill/>
              <a:miter lim="800000"/>
            </a:ln>
          </p:spPr>
          <p:txBody>
            <a:bodyPr>
              <a:spAutoFit/>
            </a:bodyPr>
            <a:lstStyle/>
            <a:p>
              <a:r>
                <a:rPr lang="zh-CN" altLang="en-US" sz="2800" b="1">
                  <a:latin typeface="宋体" panose="02010600030101010101" pitchFamily="2" charset="-122"/>
                </a:rPr>
                <a:t>不同组成量度的溶液混合：</a:t>
              </a:r>
              <a:endParaRPr lang="zh-CN" altLang="en-US" sz="2800" b="1"/>
            </a:p>
          </p:txBody>
        </p:sp>
        <p:graphicFrame>
          <p:nvGraphicFramePr>
            <p:cNvPr id="16388" name="Object 6"/>
            <p:cNvGraphicFramePr>
              <a:graphicFrameLocks noChangeAspect="1"/>
            </p:cNvGraphicFramePr>
            <p:nvPr/>
          </p:nvGraphicFramePr>
          <p:xfrm>
            <a:off x="1963" y="3385"/>
            <a:ext cx="3077" cy="392"/>
          </p:xfrm>
          <a:graphic>
            <a:graphicData uri="http://schemas.openxmlformats.org/presentationml/2006/ole">
              <mc:AlternateContent xmlns:mc="http://schemas.openxmlformats.org/markup-compatibility/2006">
                <mc:Choice xmlns:v="urn:schemas-microsoft-com:vml" Requires="v">
                  <p:oleObj spid="_x0000_s16473" name="Equation" r:id="rId1" imgW="1688465" imgH="215900" progId="Equation.3">
                    <p:embed/>
                  </p:oleObj>
                </mc:Choice>
                <mc:Fallback>
                  <p:oleObj name="Equation" r:id="rId1" imgW="1688465" imgH="215900" progId="Equation.3">
                    <p:embed/>
                    <p:pic>
                      <p:nvPicPr>
                        <p:cNvPr id="0" name="Picture 7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3" y="3385"/>
                          <a:ext cx="3077" cy="3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5543" name="Object 7"/>
          <p:cNvGraphicFramePr>
            <a:graphicFrameLocks noChangeAspect="1"/>
          </p:cNvGraphicFramePr>
          <p:nvPr/>
        </p:nvGraphicFramePr>
        <p:xfrm>
          <a:off x="3065463" y="2333625"/>
          <a:ext cx="1470025" cy="1023938"/>
        </p:xfrm>
        <a:graphic>
          <a:graphicData uri="http://schemas.openxmlformats.org/presentationml/2006/ole">
            <mc:AlternateContent xmlns:mc="http://schemas.openxmlformats.org/markup-compatibility/2006">
              <mc:Choice xmlns:v="urn:schemas-microsoft-com:vml" Requires="v">
                <p:oleObj spid="_x0000_s16474" name="Equation" r:id="rId3" imgW="584200" imgH="406400" progId="Equation.3">
                  <p:embed/>
                </p:oleObj>
              </mc:Choice>
              <mc:Fallback>
                <p:oleObj name="Equation" r:id="rId3" imgW="584200" imgH="406400" progId="Equation.3">
                  <p:embed/>
                  <p:pic>
                    <p:nvPicPr>
                      <p:cNvPr id="0" name="Picture 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5463" y="2333625"/>
                        <a:ext cx="1470025" cy="1023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544" name="Rectangle 8"/>
          <p:cNvSpPr>
            <a:spLocks noChangeArrowheads="1"/>
          </p:cNvSpPr>
          <p:nvPr/>
        </p:nvSpPr>
        <p:spPr bwMode="auto">
          <a:xfrm>
            <a:off x="395288" y="2549525"/>
            <a:ext cx="2736850" cy="519113"/>
          </a:xfrm>
          <a:prstGeom prst="rect">
            <a:avLst/>
          </a:prstGeom>
          <a:noFill/>
          <a:ln w="9525">
            <a:noFill/>
            <a:miter lim="800000"/>
          </a:ln>
        </p:spPr>
        <p:txBody>
          <a:bodyPr>
            <a:spAutoFit/>
          </a:bodyPr>
          <a:lstStyle/>
          <a:p>
            <a:r>
              <a:rPr lang="zh-CN" altLang="en-US" sz="2800" b="1">
                <a:latin typeface="Tahoma" panose="020B0604030504040204" pitchFamily="34" charset="0"/>
              </a:rPr>
              <a:t>纯物质溶解：</a:t>
            </a:r>
            <a:endParaRPr lang="zh-CN" altLang="en-US" sz="2800" b="1">
              <a:latin typeface="Tahoma" panose="020B0604030504040204" pitchFamily="34" charset="0"/>
            </a:endParaRPr>
          </a:p>
        </p:txBody>
      </p:sp>
      <p:graphicFrame>
        <p:nvGraphicFramePr>
          <p:cNvPr id="65545" name="Object 9"/>
          <p:cNvGraphicFramePr>
            <a:graphicFrameLocks noChangeAspect="1"/>
          </p:cNvGraphicFramePr>
          <p:nvPr/>
        </p:nvGraphicFramePr>
        <p:xfrm>
          <a:off x="2909888" y="3743325"/>
          <a:ext cx="2055812" cy="622300"/>
        </p:xfrm>
        <a:graphic>
          <a:graphicData uri="http://schemas.openxmlformats.org/presentationml/2006/ole">
            <mc:AlternateContent xmlns:mc="http://schemas.openxmlformats.org/markup-compatibility/2006">
              <mc:Choice xmlns:v="urn:schemas-microsoft-com:vml" Requires="v">
                <p:oleObj spid="_x0000_s16475" name="Equation" r:id="rId5" imgW="711200" imgH="215900" progId="Equation.3">
                  <p:embed/>
                </p:oleObj>
              </mc:Choice>
              <mc:Fallback>
                <p:oleObj name="Equation" r:id="rId5" imgW="711200" imgH="215900" progId="Equation.3">
                  <p:embed/>
                  <p:pic>
                    <p:nvPicPr>
                      <p:cNvPr id="0" name="Picture 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9888" y="3743325"/>
                        <a:ext cx="2055812"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5546" name="Rectangle 10"/>
          <p:cNvSpPr>
            <a:spLocks noChangeArrowheads="1"/>
          </p:cNvSpPr>
          <p:nvPr/>
        </p:nvSpPr>
        <p:spPr bwMode="auto">
          <a:xfrm>
            <a:off x="395288" y="3792538"/>
            <a:ext cx="2808287" cy="519112"/>
          </a:xfrm>
          <a:prstGeom prst="rect">
            <a:avLst/>
          </a:prstGeom>
          <a:noFill/>
          <a:ln w="9525">
            <a:noFill/>
            <a:miter lim="800000"/>
          </a:ln>
        </p:spPr>
        <p:txBody>
          <a:bodyPr>
            <a:spAutoFit/>
          </a:bodyPr>
          <a:lstStyle/>
          <a:p>
            <a:r>
              <a:rPr lang="zh-CN" altLang="en-US" sz="2800" b="1">
                <a:latin typeface="Tahoma" panose="020B0604030504040204" pitchFamily="34" charset="0"/>
              </a:rPr>
              <a:t>浓溶液稀释：</a:t>
            </a:r>
            <a:endParaRPr lang="zh-CN" altLang="en-US" sz="2800" b="1">
              <a:latin typeface="Tahoma" panose="020B0604030504040204" pitchFamily="34" charset="0"/>
            </a:endParaRPr>
          </a:p>
        </p:txBody>
      </p:sp>
      <p:sp>
        <p:nvSpPr>
          <p:cNvPr id="16395" name="灯片编号占位符 10"/>
          <p:cNvSpPr txBox="1">
            <a:spLocks noGrp="1"/>
          </p:cNvSpPr>
          <p:nvPr/>
        </p:nvSpPr>
        <p:spPr bwMode="auto">
          <a:xfrm>
            <a:off x="8129588" y="5734050"/>
            <a:ext cx="609600" cy="520700"/>
          </a:xfrm>
          <a:prstGeom prst="rect">
            <a:avLst/>
          </a:prstGeom>
          <a:noFill/>
          <a:ln w="9525">
            <a:noFill/>
            <a:miter lim="800000"/>
          </a:ln>
        </p:spPr>
        <p:txBody>
          <a:bodyPr anchor="ctr"/>
          <a:lstStyle/>
          <a:p>
            <a:pPr algn="ctr"/>
            <a:fld id="{500AAA3E-A2DA-462C-9E61-681926859AF7}"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544"/>
                                        </p:tgtEl>
                                        <p:attrNameLst>
                                          <p:attrName>style.visibility</p:attrName>
                                        </p:attrNameLst>
                                      </p:cBhvr>
                                      <p:to>
                                        <p:strVal val="visible"/>
                                      </p:to>
                                    </p:set>
                                    <p:anim calcmode="lin" valueType="num">
                                      <p:cBhvr additive="base">
                                        <p:cTn id="7" dur="500" fill="hold"/>
                                        <p:tgtEl>
                                          <p:spTgt spid="65544"/>
                                        </p:tgtEl>
                                        <p:attrNameLst>
                                          <p:attrName>ppt_x</p:attrName>
                                        </p:attrNameLst>
                                      </p:cBhvr>
                                      <p:tavLst>
                                        <p:tav tm="0">
                                          <p:val>
                                            <p:strVal val="0-#ppt_w/2"/>
                                          </p:val>
                                        </p:tav>
                                        <p:tav tm="100000">
                                          <p:val>
                                            <p:strVal val="#ppt_x"/>
                                          </p:val>
                                        </p:tav>
                                      </p:tavLst>
                                    </p:anim>
                                    <p:anim calcmode="lin" valueType="num">
                                      <p:cBhvr additive="base">
                                        <p:cTn id="8" dur="500" fill="hold"/>
                                        <p:tgtEl>
                                          <p:spTgt spid="6554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5543"/>
                                        </p:tgtEl>
                                        <p:attrNameLst>
                                          <p:attrName>style.visibility</p:attrName>
                                        </p:attrNameLst>
                                      </p:cBhvr>
                                      <p:to>
                                        <p:strVal val="visible"/>
                                      </p:to>
                                    </p:set>
                                    <p:anim calcmode="lin" valueType="num">
                                      <p:cBhvr additive="base">
                                        <p:cTn id="11" dur="500" fill="hold"/>
                                        <p:tgtEl>
                                          <p:spTgt spid="65543"/>
                                        </p:tgtEl>
                                        <p:attrNameLst>
                                          <p:attrName>ppt_x</p:attrName>
                                        </p:attrNameLst>
                                      </p:cBhvr>
                                      <p:tavLst>
                                        <p:tav tm="0">
                                          <p:val>
                                            <p:strVal val="0-#ppt_w/2"/>
                                          </p:val>
                                        </p:tav>
                                        <p:tav tm="100000">
                                          <p:val>
                                            <p:strVal val="#ppt_x"/>
                                          </p:val>
                                        </p:tav>
                                      </p:tavLst>
                                    </p:anim>
                                    <p:anim calcmode="lin" valueType="num">
                                      <p:cBhvr additive="base">
                                        <p:cTn id="12" dur="500" fill="hold"/>
                                        <p:tgtEl>
                                          <p:spTgt spid="6554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65546"/>
                                        </p:tgtEl>
                                        <p:attrNameLst>
                                          <p:attrName>style.visibility</p:attrName>
                                        </p:attrNameLst>
                                      </p:cBhvr>
                                      <p:to>
                                        <p:strVal val="visible"/>
                                      </p:to>
                                    </p:set>
                                    <p:anim calcmode="lin" valueType="num">
                                      <p:cBhvr additive="base">
                                        <p:cTn id="17" dur="500" fill="hold"/>
                                        <p:tgtEl>
                                          <p:spTgt spid="65546"/>
                                        </p:tgtEl>
                                        <p:attrNameLst>
                                          <p:attrName>ppt_x</p:attrName>
                                        </p:attrNameLst>
                                      </p:cBhvr>
                                      <p:tavLst>
                                        <p:tav tm="0">
                                          <p:val>
                                            <p:strVal val="0-#ppt_w/2"/>
                                          </p:val>
                                        </p:tav>
                                        <p:tav tm="100000">
                                          <p:val>
                                            <p:strVal val="#ppt_x"/>
                                          </p:val>
                                        </p:tav>
                                      </p:tavLst>
                                    </p:anim>
                                    <p:anim calcmode="lin" valueType="num">
                                      <p:cBhvr additive="base">
                                        <p:cTn id="18" dur="500" fill="hold"/>
                                        <p:tgtEl>
                                          <p:spTgt spid="65546"/>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65545"/>
                                        </p:tgtEl>
                                        <p:attrNameLst>
                                          <p:attrName>style.visibility</p:attrName>
                                        </p:attrNameLst>
                                      </p:cBhvr>
                                      <p:to>
                                        <p:strVal val="visible"/>
                                      </p:to>
                                    </p:set>
                                    <p:anim calcmode="lin" valueType="num">
                                      <p:cBhvr additive="base">
                                        <p:cTn id="21" dur="500" fill="hold"/>
                                        <p:tgtEl>
                                          <p:spTgt spid="65545"/>
                                        </p:tgtEl>
                                        <p:attrNameLst>
                                          <p:attrName>ppt_x</p:attrName>
                                        </p:attrNameLst>
                                      </p:cBhvr>
                                      <p:tavLst>
                                        <p:tav tm="0">
                                          <p:val>
                                            <p:strVal val="0-#ppt_w/2"/>
                                          </p:val>
                                        </p:tav>
                                        <p:tav tm="100000">
                                          <p:val>
                                            <p:strVal val="#ppt_x"/>
                                          </p:val>
                                        </p:tav>
                                      </p:tavLst>
                                    </p:anim>
                                    <p:anim calcmode="lin" valueType="num">
                                      <p:cBhvr additive="base">
                                        <p:cTn id="22" dur="500" fill="hold"/>
                                        <p:tgtEl>
                                          <p:spTgt spid="6554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4" grpId="0"/>
      <p:bldP spid="65546" grpId="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1"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914C1D34-8245-4C68-A0E4-18C218DF767D}"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41986" name="Rectangle 2"/>
          <p:cNvSpPr>
            <a:spLocks noGrp="1" noChangeArrowheads="1"/>
          </p:cNvSpPr>
          <p:nvPr>
            <p:ph type="title" idx="4294967295"/>
          </p:nvPr>
        </p:nvSpPr>
        <p:spPr>
          <a:xfrm>
            <a:off x="0" y="568325"/>
            <a:ext cx="1371600" cy="685800"/>
          </a:xfrm>
        </p:spPr>
        <p:txBody>
          <a:bodyPr/>
          <a:lstStyle/>
          <a:p>
            <a:pPr eaLnBrk="1" fontAlgn="auto" hangingPunct="1">
              <a:spcAft>
                <a:spcPts val="0"/>
              </a:spcAft>
              <a:defRPr/>
            </a:pPr>
            <a:r>
              <a:rPr lang="zh-CN" altLang="en-US" sz="3200" b="1" smtClean="0">
                <a:solidFill>
                  <a:srgbClr val="A50021"/>
                </a:solidFill>
              </a:rPr>
              <a:t>例</a:t>
            </a:r>
            <a:r>
              <a:rPr lang="en-US" altLang="zh-CN" sz="3200" b="1" smtClean="0">
                <a:solidFill>
                  <a:srgbClr val="A50021"/>
                </a:solidFill>
              </a:rPr>
              <a:t>1</a:t>
            </a:r>
            <a:r>
              <a:rPr lang="zh-CN" altLang="en-US" sz="3200" b="1" smtClean="0">
                <a:solidFill>
                  <a:srgbClr val="A50021"/>
                </a:solidFill>
              </a:rPr>
              <a:t>、</a:t>
            </a:r>
            <a:endParaRPr lang="zh-CN" altLang="en-US" sz="3200" b="1" smtClean="0">
              <a:solidFill>
                <a:srgbClr val="A50021"/>
              </a:solidFill>
            </a:endParaRPr>
          </a:p>
        </p:txBody>
      </p:sp>
      <p:sp>
        <p:nvSpPr>
          <p:cNvPr id="97283" name="Text Box 3"/>
          <p:cNvSpPr txBox="1">
            <a:spLocks noChangeArrowheads="1"/>
          </p:cNvSpPr>
          <p:nvPr/>
        </p:nvSpPr>
        <p:spPr bwMode="auto">
          <a:xfrm>
            <a:off x="1203325" y="685800"/>
            <a:ext cx="7407275" cy="1554163"/>
          </a:xfrm>
          <a:prstGeom prst="rect">
            <a:avLst/>
          </a:prstGeom>
          <a:noFill/>
          <a:ln w="9525">
            <a:noFill/>
            <a:miter lim="800000"/>
          </a:ln>
        </p:spPr>
        <p:txBody>
          <a:bodyPr>
            <a:spAutoFit/>
          </a:bodyPr>
          <a:lstStyle/>
          <a:p>
            <a:r>
              <a:rPr lang="zh-CN" altLang="en-US" sz="3200" b="1">
                <a:latin typeface="宋体" panose="02010600030101010101" pitchFamily="2" charset="-122"/>
                <a:ea typeface="楷体_GB2312"/>
                <a:cs typeface="楷体_GB2312"/>
              </a:rPr>
              <a:t>现有在水中的体积分数为</a:t>
            </a:r>
            <a:r>
              <a:rPr lang="en-US" altLang="zh-CN" sz="3200" b="1">
                <a:ea typeface="楷体_GB2312"/>
                <a:cs typeface="楷体_GB2312"/>
              </a:rPr>
              <a:t>0.95</a:t>
            </a:r>
            <a:r>
              <a:rPr lang="zh-CN" altLang="en-US" sz="3200" b="1">
                <a:latin typeface="宋体" panose="02010600030101010101" pitchFamily="2" charset="-122"/>
                <a:ea typeface="楷体_GB2312"/>
                <a:cs typeface="楷体_GB2312"/>
              </a:rPr>
              <a:t>的乙醇，若需</a:t>
            </a:r>
            <a:r>
              <a:rPr lang="en-US" altLang="zh-CN" sz="3200" b="1">
                <a:ea typeface="楷体_GB2312"/>
                <a:cs typeface="楷体_GB2312"/>
              </a:rPr>
              <a:t>1L</a:t>
            </a:r>
            <a:r>
              <a:rPr lang="zh-CN" altLang="en-US" sz="3200" b="1">
                <a:latin typeface="宋体" panose="02010600030101010101" pitchFamily="2" charset="-122"/>
                <a:ea typeface="楷体_GB2312"/>
                <a:cs typeface="楷体_GB2312"/>
              </a:rPr>
              <a:t>体积分数为</a:t>
            </a:r>
            <a:r>
              <a:rPr lang="en-US" altLang="zh-CN" sz="3200" b="1">
                <a:ea typeface="楷体_GB2312"/>
                <a:cs typeface="楷体_GB2312"/>
              </a:rPr>
              <a:t>0.75</a:t>
            </a:r>
            <a:r>
              <a:rPr lang="zh-CN" altLang="en-US" sz="3200" b="1">
                <a:latin typeface="宋体" panose="02010600030101010101" pitchFamily="2" charset="-122"/>
                <a:ea typeface="楷体_GB2312"/>
                <a:cs typeface="楷体_GB2312"/>
              </a:rPr>
              <a:t>的消毒酒精，应如何配制？</a:t>
            </a:r>
            <a:endParaRPr lang="zh-CN" altLang="en-US" sz="3200" b="1">
              <a:latin typeface="宋体" panose="02010600030101010101" pitchFamily="2" charset="-122"/>
              <a:ea typeface="楷体_GB2312"/>
              <a:cs typeface="楷体_GB2312"/>
            </a:endParaRPr>
          </a:p>
        </p:txBody>
      </p:sp>
      <p:grpSp>
        <p:nvGrpSpPr>
          <p:cNvPr id="2" name="Group 4"/>
          <p:cNvGrpSpPr/>
          <p:nvPr/>
        </p:nvGrpSpPr>
        <p:grpSpPr bwMode="auto">
          <a:xfrm>
            <a:off x="287338" y="2565400"/>
            <a:ext cx="8405812" cy="2108200"/>
            <a:chOff x="181" y="2130"/>
            <a:chExt cx="5295" cy="1328"/>
          </a:xfrm>
        </p:grpSpPr>
        <p:sp>
          <p:nvSpPr>
            <p:cNvPr id="97287" name="Text Box 5"/>
            <p:cNvSpPr txBox="1">
              <a:spLocks noChangeArrowheads="1"/>
            </p:cNvSpPr>
            <p:nvPr/>
          </p:nvSpPr>
          <p:spPr bwMode="auto">
            <a:xfrm>
              <a:off x="181" y="2130"/>
              <a:ext cx="5295" cy="365"/>
            </a:xfrm>
            <a:prstGeom prst="rect">
              <a:avLst/>
            </a:prstGeom>
            <a:noFill/>
            <a:ln w="9525">
              <a:noFill/>
              <a:miter lim="800000"/>
            </a:ln>
          </p:spPr>
          <p:txBody>
            <a:bodyPr wrap="none">
              <a:spAutoFit/>
            </a:bodyPr>
            <a:lstStyle/>
            <a:p>
              <a:r>
                <a:rPr lang="zh-CN" altLang="en-US" sz="3200" b="1">
                  <a:solidFill>
                    <a:srgbClr val="A50021"/>
                  </a:solidFill>
                  <a:latin typeface="宋体" panose="02010600030101010101" pitchFamily="2" charset="-122"/>
                  <a:ea typeface="楷体_GB2312"/>
                  <a:cs typeface="楷体_GB2312"/>
                </a:rPr>
                <a:t>解：</a:t>
              </a:r>
              <a:r>
                <a:rPr lang="zh-CN" altLang="en-US" sz="3200" b="1">
                  <a:latin typeface="宋体" panose="02010600030101010101" pitchFamily="2" charset="-122"/>
                  <a:ea typeface="楷体_GB2312"/>
                  <a:cs typeface="楷体_GB2312"/>
                </a:rPr>
                <a:t>设需体积分数为</a:t>
              </a:r>
              <a:r>
                <a:rPr lang="en-US" altLang="zh-CN" sz="3200" b="1">
                  <a:ea typeface="楷体_GB2312"/>
                  <a:cs typeface="楷体_GB2312"/>
                </a:rPr>
                <a:t>0.95</a:t>
              </a:r>
              <a:r>
                <a:rPr lang="zh-CN" altLang="en-US" sz="3200" b="1">
                  <a:latin typeface="宋体" panose="02010600030101010101" pitchFamily="2" charset="-122"/>
                  <a:ea typeface="楷体_GB2312"/>
                  <a:cs typeface="楷体_GB2312"/>
                </a:rPr>
                <a:t>的乙醇为</a:t>
              </a:r>
              <a:r>
                <a:rPr lang="en-US" altLang="zh-CN" sz="3200" b="1" i="1">
                  <a:ea typeface="楷体_GB2312"/>
                  <a:cs typeface="楷体_GB2312"/>
                </a:rPr>
                <a:t>V</a:t>
              </a:r>
              <a:r>
                <a:rPr lang="en-US" altLang="zh-CN" sz="3200" b="1">
                  <a:ea typeface="楷体_GB2312"/>
                  <a:cs typeface="楷体_GB2312"/>
                </a:rPr>
                <a:t> mL</a:t>
              </a:r>
              <a:r>
                <a:rPr lang="zh-CN" altLang="en-US" sz="3200" b="1">
                  <a:latin typeface="宋体" panose="02010600030101010101" pitchFamily="2" charset="-122"/>
                  <a:ea typeface="楷体_GB2312"/>
                  <a:cs typeface="楷体_GB2312"/>
                </a:rPr>
                <a:t>，则：</a:t>
              </a:r>
              <a:endParaRPr lang="zh-CN" altLang="en-US" sz="3200">
                <a:latin typeface="宋体" panose="02010600030101010101" pitchFamily="2" charset="-122"/>
                <a:ea typeface="楷体_GB2312"/>
                <a:cs typeface="楷体_GB2312"/>
              </a:endParaRPr>
            </a:p>
          </p:txBody>
        </p:sp>
        <p:sp>
          <p:nvSpPr>
            <p:cNvPr id="97288" name="Rectangle 6"/>
            <p:cNvSpPr>
              <a:spLocks noChangeArrowheads="1"/>
            </p:cNvSpPr>
            <p:nvPr/>
          </p:nvSpPr>
          <p:spPr bwMode="auto">
            <a:xfrm>
              <a:off x="1488" y="2478"/>
              <a:ext cx="2707" cy="980"/>
            </a:xfrm>
            <a:prstGeom prst="rect">
              <a:avLst/>
            </a:prstGeom>
            <a:noFill/>
            <a:ln w="9525">
              <a:noFill/>
              <a:miter lim="800000"/>
            </a:ln>
          </p:spPr>
          <p:txBody>
            <a:bodyPr>
              <a:spAutoFit/>
            </a:bodyPr>
            <a:lstStyle/>
            <a:p>
              <a:pPr>
                <a:lnSpc>
                  <a:spcPct val="150000"/>
                </a:lnSpc>
              </a:pPr>
              <a:r>
                <a:rPr lang="en-US" altLang="zh-CN" sz="3200" b="1">
                  <a:ea typeface="仿宋_GB2312"/>
                  <a:cs typeface="仿宋_GB2312"/>
                </a:rPr>
                <a:t>0.95</a:t>
              </a:r>
              <a:r>
                <a:rPr lang="en-US" altLang="zh-CN" sz="3200" b="1" i="1">
                  <a:ea typeface="仿宋_GB2312"/>
                  <a:cs typeface="仿宋_GB2312"/>
                </a:rPr>
                <a:t>V</a:t>
              </a:r>
              <a:r>
                <a:rPr lang="en-US" altLang="zh-CN" sz="3200" b="1">
                  <a:ea typeface="仿宋_GB2312"/>
                  <a:cs typeface="仿宋_GB2312"/>
                </a:rPr>
                <a:t> = 0.75×1000</a:t>
              </a:r>
              <a:br>
                <a:rPr lang="en-US" altLang="zh-CN" sz="3200" b="1">
                  <a:ea typeface="仿宋_GB2312"/>
                  <a:cs typeface="仿宋_GB2312"/>
                </a:rPr>
              </a:br>
              <a:r>
                <a:rPr lang="en-US" altLang="zh-CN" sz="3200" b="1" i="1">
                  <a:ea typeface="仿宋_GB2312"/>
                  <a:cs typeface="仿宋_GB2312"/>
                </a:rPr>
                <a:t>     V</a:t>
              </a:r>
              <a:r>
                <a:rPr lang="en-US" altLang="zh-CN" sz="3200" b="1">
                  <a:ea typeface="仿宋_GB2312"/>
                  <a:cs typeface="仿宋_GB2312"/>
                </a:rPr>
                <a:t> = 789.5(mL)</a:t>
              </a:r>
              <a:endParaRPr lang="en-US" altLang="zh-CN" sz="3200" b="1">
                <a:ea typeface="仿宋_GB2312"/>
                <a:cs typeface="仿宋_GB2312"/>
              </a:endParaRPr>
            </a:p>
          </p:txBody>
        </p:sp>
      </p:grpSp>
      <p:sp>
        <p:nvSpPr>
          <p:cNvPr id="66567" name="Text Box 7"/>
          <p:cNvSpPr txBox="1">
            <a:spLocks noChangeArrowheads="1"/>
          </p:cNvSpPr>
          <p:nvPr/>
        </p:nvSpPr>
        <p:spPr bwMode="auto">
          <a:xfrm>
            <a:off x="628650" y="4995863"/>
            <a:ext cx="7904163" cy="1260475"/>
          </a:xfrm>
          <a:prstGeom prst="rect">
            <a:avLst/>
          </a:prstGeom>
          <a:noFill/>
          <a:ln w="9525">
            <a:noFill/>
            <a:miter lim="800000"/>
          </a:ln>
        </p:spPr>
        <p:txBody>
          <a:bodyPr>
            <a:spAutoFit/>
          </a:bodyPr>
          <a:lstStyle/>
          <a:p>
            <a:pPr>
              <a:lnSpc>
                <a:spcPct val="120000"/>
              </a:lnSpc>
            </a:pPr>
            <a:r>
              <a:rPr lang="zh-CN" altLang="en-US" sz="3200" b="1">
                <a:solidFill>
                  <a:srgbClr val="002060"/>
                </a:solidFill>
                <a:ea typeface="楷体_GB2312"/>
                <a:cs typeface="楷体_GB2312"/>
              </a:rPr>
              <a:t>用量筒分别量取</a:t>
            </a:r>
            <a:r>
              <a:rPr lang="en-US" altLang="zh-CN" sz="3200" b="1">
                <a:solidFill>
                  <a:srgbClr val="002060"/>
                </a:solidFill>
                <a:ea typeface="楷体_GB2312"/>
                <a:cs typeface="楷体_GB2312"/>
              </a:rPr>
              <a:t>0.95</a:t>
            </a:r>
            <a:r>
              <a:rPr lang="zh-CN" altLang="en-US" sz="3200" b="1">
                <a:solidFill>
                  <a:srgbClr val="002060"/>
                </a:solidFill>
                <a:ea typeface="楷体_GB2312"/>
                <a:cs typeface="楷体_GB2312"/>
              </a:rPr>
              <a:t>的乙醇和蒸馏水，于烧杯中混匀即可。</a:t>
            </a:r>
            <a:endParaRPr lang="zh-CN" altLang="en-US" sz="3200" b="1">
              <a:solidFill>
                <a:srgbClr val="002060"/>
              </a:solidFill>
              <a:ea typeface="楷体_GB2312"/>
              <a:cs typeface="楷体_GB2312"/>
            </a:endParaRPr>
          </a:p>
        </p:txBody>
      </p:sp>
      <p:sp>
        <p:nvSpPr>
          <p:cNvPr id="97286" name="灯片编号占位符 7"/>
          <p:cNvSpPr txBox="1">
            <a:spLocks noGrp="1"/>
          </p:cNvSpPr>
          <p:nvPr/>
        </p:nvSpPr>
        <p:spPr bwMode="auto">
          <a:xfrm>
            <a:off x="8129588" y="5734050"/>
            <a:ext cx="609600" cy="520700"/>
          </a:xfrm>
          <a:prstGeom prst="rect">
            <a:avLst/>
          </a:prstGeom>
          <a:noFill/>
          <a:ln w="9525">
            <a:noFill/>
            <a:miter lim="800000"/>
          </a:ln>
        </p:spPr>
        <p:txBody>
          <a:bodyPr anchor="ctr"/>
          <a:lstStyle/>
          <a:p>
            <a:pPr algn="ctr"/>
            <a:fld id="{4E2DAFFB-7222-474C-8175-EC6AFAC48332}"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6567"/>
                                        </p:tgtEl>
                                        <p:attrNameLst>
                                          <p:attrName>style.visibility</p:attrName>
                                        </p:attrNameLst>
                                      </p:cBhvr>
                                      <p:to>
                                        <p:strVal val="visible"/>
                                      </p:to>
                                    </p:set>
                                    <p:anim calcmode="lin" valueType="num">
                                      <p:cBhvr additive="base">
                                        <p:cTn id="13" dur="500" fill="hold"/>
                                        <p:tgtEl>
                                          <p:spTgt spid="66567"/>
                                        </p:tgtEl>
                                        <p:attrNameLst>
                                          <p:attrName>ppt_x</p:attrName>
                                        </p:attrNameLst>
                                      </p:cBhvr>
                                      <p:tavLst>
                                        <p:tav tm="0">
                                          <p:val>
                                            <p:strVal val="#ppt_x"/>
                                          </p:val>
                                        </p:tav>
                                        <p:tav tm="100000">
                                          <p:val>
                                            <p:strVal val="#ppt_x"/>
                                          </p:val>
                                        </p:tav>
                                      </p:tavLst>
                                    </p:anim>
                                    <p:anim calcmode="lin" valueType="num">
                                      <p:cBhvr additive="base">
                                        <p:cTn id="14" dur="500" fill="hold"/>
                                        <p:tgtEl>
                                          <p:spTgt spid="665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7" grpId="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F84C749F-287C-4E48-9C14-0C4D15EE28E2}"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11267" name="Rectangle 2"/>
          <p:cNvSpPr>
            <a:spLocks noGrp="1" noChangeArrowheads="1"/>
          </p:cNvSpPr>
          <p:nvPr>
            <p:ph type="title" idx="4294967295"/>
          </p:nvPr>
        </p:nvSpPr>
        <p:spPr>
          <a:xfrm>
            <a:off x="0" y="796925"/>
            <a:ext cx="1219200" cy="685800"/>
          </a:xfrm>
        </p:spPr>
        <p:txBody>
          <a:bodyPr/>
          <a:lstStyle/>
          <a:p>
            <a:pPr eaLnBrk="1" fontAlgn="auto" hangingPunct="1">
              <a:spcAft>
                <a:spcPts val="0"/>
              </a:spcAft>
              <a:defRPr/>
            </a:pPr>
            <a:r>
              <a:rPr lang="zh-CN" altLang="en-US" sz="3200" b="1" smtClean="0">
                <a:solidFill>
                  <a:srgbClr val="A50021"/>
                </a:solidFill>
              </a:rPr>
              <a:t>例</a:t>
            </a:r>
            <a:r>
              <a:rPr lang="en-US" altLang="zh-CN" sz="3200" b="1" smtClean="0">
                <a:solidFill>
                  <a:srgbClr val="A50021"/>
                </a:solidFill>
              </a:rPr>
              <a:t>2</a:t>
            </a:r>
            <a:r>
              <a:rPr lang="zh-CN" altLang="en-US" sz="3200" b="1" smtClean="0">
                <a:solidFill>
                  <a:srgbClr val="A50021"/>
                </a:solidFill>
              </a:rPr>
              <a:t>、</a:t>
            </a:r>
            <a:endParaRPr lang="zh-CN" altLang="en-US" sz="3200" b="1" smtClean="0">
              <a:solidFill>
                <a:srgbClr val="A50021"/>
              </a:solidFill>
            </a:endParaRPr>
          </a:p>
        </p:txBody>
      </p:sp>
      <p:sp>
        <p:nvSpPr>
          <p:cNvPr id="17413" name="Text Box 3"/>
          <p:cNvSpPr txBox="1">
            <a:spLocks noChangeArrowheads="1"/>
          </p:cNvSpPr>
          <p:nvPr/>
        </p:nvSpPr>
        <p:spPr bwMode="auto">
          <a:xfrm>
            <a:off x="1143000" y="914400"/>
            <a:ext cx="7543800" cy="1066800"/>
          </a:xfrm>
          <a:prstGeom prst="rect">
            <a:avLst/>
          </a:prstGeom>
          <a:noFill/>
          <a:ln w="9525">
            <a:noFill/>
            <a:miter lim="800000"/>
          </a:ln>
        </p:spPr>
        <p:txBody>
          <a:bodyPr>
            <a:spAutoFit/>
          </a:bodyPr>
          <a:lstStyle/>
          <a:p>
            <a:r>
              <a:rPr lang="zh-CN" altLang="en-US" sz="3200" b="1">
                <a:ea typeface="楷体_GB2312"/>
                <a:cs typeface="楷体_GB2312"/>
              </a:rPr>
              <a:t>配制</a:t>
            </a:r>
            <a:r>
              <a:rPr lang="en-US" altLang="zh-CN" sz="3200" b="1">
                <a:ea typeface="楷体_GB2312"/>
                <a:cs typeface="楷体_GB2312"/>
              </a:rPr>
              <a:t>0.1mol·L</a:t>
            </a:r>
            <a:r>
              <a:rPr lang="en-US" altLang="zh-CN" sz="3200" b="1" baseline="30000">
                <a:ea typeface="楷体_GB2312"/>
                <a:cs typeface="楷体_GB2312"/>
              </a:rPr>
              <a:t>-1</a:t>
            </a:r>
            <a:r>
              <a:rPr lang="en-US" altLang="zh-CN" sz="3200" b="1">
                <a:ea typeface="楷体_GB2312"/>
                <a:cs typeface="楷体_GB2312"/>
              </a:rPr>
              <a:t>CuSO</a:t>
            </a:r>
            <a:r>
              <a:rPr lang="en-US" altLang="zh-CN" sz="3200" b="1" baseline="-25000">
                <a:ea typeface="楷体_GB2312"/>
                <a:cs typeface="楷体_GB2312"/>
              </a:rPr>
              <a:t>4</a:t>
            </a:r>
            <a:r>
              <a:rPr lang="zh-CN" altLang="en-US" sz="3200" b="1">
                <a:ea typeface="楷体_GB2312"/>
                <a:cs typeface="楷体_GB2312"/>
              </a:rPr>
              <a:t>溶液</a:t>
            </a:r>
            <a:r>
              <a:rPr lang="en-US" altLang="zh-CN" sz="3200" b="1">
                <a:ea typeface="楷体_GB2312"/>
                <a:cs typeface="楷体_GB2312"/>
              </a:rPr>
              <a:t>100mL</a:t>
            </a:r>
            <a:r>
              <a:rPr lang="zh-CN" altLang="en-US" sz="3200" b="1">
                <a:ea typeface="楷体_GB2312"/>
                <a:cs typeface="楷体_GB2312"/>
              </a:rPr>
              <a:t>，需称取</a:t>
            </a:r>
            <a:r>
              <a:rPr lang="en-US" altLang="zh-CN" sz="3200" b="1">
                <a:ea typeface="楷体_GB2312"/>
                <a:cs typeface="楷体_GB2312"/>
              </a:rPr>
              <a:t>CuSO</a:t>
            </a:r>
            <a:r>
              <a:rPr lang="en-US" altLang="zh-CN" sz="3200" b="1" baseline="-25000">
                <a:ea typeface="楷体_GB2312"/>
                <a:cs typeface="楷体_GB2312"/>
              </a:rPr>
              <a:t>4</a:t>
            </a:r>
            <a:r>
              <a:rPr lang="en-US" altLang="zh-CN" sz="3200" b="1">
                <a:ea typeface="楷体_GB2312"/>
                <a:cs typeface="楷体_GB2312"/>
              </a:rPr>
              <a:t>·5H</a:t>
            </a:r>
            <a:r>
              <a:rPr lang="en-US" altLang="zh-CN" sz="3200" b="1" baseline="-25000">
                <a:ea typeface="楷体_GB2312"/>
                <a:cs typeface="楷体_GB2312"/>
              </a:rPr>
              <a:t>2</a:t>
            </a:r>
            <a:r>
              <a:rPr lang="en-US" altLang="zh-CN" sz="3200" b="1">
                <a:ea typeface="楷体_GB2312"/>
                <a:cs typeface="楷体_GB2312"/>
              </a:rPr>
              <a:t>O</a:t>
            </a:r>
            <a:r>
              <a:rPr lang="zh-CN" altLang="en-US" sz="3200" b="1">
                <a:ea typeface="楷体_GB2312"/>
                <a:cs typeface="楷体_GB2312"/>
              </a:rPr>
              <a:t>多少克？</a:t>
            </a:r>
            <a:endParaRPr lang="zh-CN" altLang="en-US" sz="3200" b="1">
              <a:ea typeface="楷体_GB2312"/>
              <a:cs typeface="楷体_GB2312"/>
            </a:endParaRPr>
          </a:p>
        </p:txBody>
      </p:sp>
      <p:grpSp>
        <p:nvGrpSpPr>
          <p:cNvPr id="2" name="Group 4"/>
          <p:cNvGrpSpPr/>
          <p:nvPr/>
        </p:nvGrpSpPr>
        <p:grpSpPr bwMode="auto">
          <a:xfrm>
            <a:off x="304800" y="2276475"/>
            <a:ext cx="6843713" cy="2308225"/>
            <a:chOff x="192" y="1525"/>
            <a:chExt cx="4311" cy="1454"/>
          </a:xfrm>
        </p:grpSpPr>
        <p:sp>
          <p:nvSpPr>
            <p:cNvPr id="17417" name="Text Box 5"/>
            <p:cNvSpPr txBox="1">
              <a:spLocks noChangeArrowheads="1"/>
            </p:cNvSpPr>
            <p:nvPr/>
          </p:nvSpPr>
          <p:spPr bwMode="auto">
            <a:xfrm>
              <a:off x="192" y="1525"/>
              <a:ext cx="4311" cy="365"/>
            </a:xfrm>
            <a:prstGeom prst="rect">
              <a:avLst/>
            </a:prstGeom>
            <a:noFill/>
            <a:ln w="9525">
              <a:noFill/>
              <a:miter lim="800000"/>
            </a:ln>
          </p:spPr>
          <p:txBody>
            <a:bodyPr wrap="none">
              <a:spAutoFit/>
            </a:bodyPr>
            <a:lstStyle/>
            <a:p>
              <a:r>
                <a:rPr lang="zh-CN" altLang="en-US" sz="3200" b="1">
                  <a:solidFill>
                    <a:srgbClr val="A50021"/>
                  </a:solidFill>
                  <a:ea typeface="楷体_GB2312"/>
                  <a:cs typeface="楷体_GB2312"/>
                </a:rPr>
                <a:t>解：</a:t>
              </a:r>
              <a:r>
                <a:rPr lang="zh-CN" altLang="en-US" sz="3200" b="1">
                  <a:ea typeface="楷体_GB2312"/>
                  <a:cs typeface="楷体_GB2312"/>
                </a:rPr>
                <a:t>设需称取</a:t>
              </a:r>
              <a:r>
                <a:rPr lang="en-US" altLang="zh-CN" sz="3200" b="1">
                  <a:ea typeface="楷体_GB2312"/>
                  <a:cs typeface="楷体_GB2312"/>
                </a:rPr>
                <a:t>CuSO</a:t>
              </a:r>
              <a:r>
                <a:rPr lang="en-US" altLang="zh-CN" sz="3200" b="1" baseline="-25000">
                  <a:ea typeface="楷体_GB2312"/>
                  <a:cs typeface="楷体_GB2312"/>
                </a:rPr>
                <a:t>4</a:t>
              </a:r>
              <a:r>
                <a:rPr lang="en-US" altLang="zh-CN" sz="3200" b="1">
                  <a:ea typeface="楷体_GB2312"/>
                  <a:cs typeface="楷体_GB2312"/>
                </a:rPr>
                <a:t>·5H</a:t>
              </a:r>
              <a:r>
                <a:rPr lang="en-US" altLang="zh-CN" sz="3200" b="1" baseline="-25000">
                  <a:ea typeface="楷体_GB2312"/>
                  <a:cs typeface="楷体_GB2312"/>
                </a:rPr>
                <a:t>2</a:t>
              </a:r>
              <a:r>
                <a:rPr lang="en-US" altLang="zh-CN" sz="3200" b="1">
                  <a:ea typeface="楷体_GB2312"/>
                  <a:cs typeface="楷体_GB2312"/>
                </a:rPr>
                <a:t>O</a:t>
              </a:r>
              <a:r>
                <a:rPr lang="zh-CN" altLang="en-US" sz="3200" b="1">
                  <a:ea typeface="楷体_GB2312"/>
                  <a:cs typeface="楷体_GB2312"/>
                </a:rPr>
                <a:t>为</a:t>
              </a:r>
              <a:r>
                <a:rPr lang="en-US" altLang="zh-CN" sz="3200" b="1" i="1">
                  <a:ea typeface="楷体_GB2312"/>
                  <a:cs typeface="楷体_GB2312"/>
                </a:rPr>
                <a:t>m</a:t>
              </a:r>
              <a:r>
                <a:rPr lang="zh-CN" altLang="en-US" sz="3200" b="1">
                  <a:ea typeface="楷体_GB2312"/>
                  <a:cs typeface="楷体_GB2312"/>
                </a:rPr>
                <a:t>克，则</a:t>
              </a:r>
              <a:endParaRPr lang="zh-CN" altLang="en-US" sz="3200" b="1">
                <a:ea typeface="楷体_GB2312"/>
                <a:cs typeface="楷体_GB2312"/>
              </a:endParaRPr>
            </a:p>
          </p:txBody>
        </p:sp>
        <p:graphicFrame>
          <p:nvGraphicFramePr>
            <p:cNvPr id="17410" name="Object 6"/>
            <p:cNvGraphicFramePr>
              <a:graphicFrameLocks noChangeAspect="1"/>
            </p:cNvGraphicFramePr>
            <p:nvPr/>
          </p:nvGraphicFramePr>
          <p:xfrm>
            <a:off x="1529" y="1842"/>
            <a:ext cx="2461" cy="821"/>
          </p:xfrm>
          <a:graphic>
            <a:graphicData uri="http://schemas.openxmlformats.org/presentationml/2006/ole">
              <mc:AlternateContent xmlns:mc="http://schemas.openxmlformats.org/markup-compatibility/2006">
                <mc:Choice xmlns:v="urn:schemas-microsoft-com:vml" Requires="v">
                  <p:oleObj spid="_x0000_s17438" name="公式" r:id="rId1" imgW="1218565" imgH="406400" progId="Equation.3">
                    <p:embed/>
                  </p:oleObj>
                </mc:Choice>
                <mc:Fallback>
                  <p:oleObj name="公式" r:id="rId1" imgW="1218565" imgH="406400" progId="Equation.3">
                    <p:embed/>
                    <p:pic>
                      <p:nvPicPr>
                        <p:cNvPr id="0"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9" y="1842"/>
                          <a:ext cx="2461" cy="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8" name="Rectangle 7"/>
            <p:cNvSpPr>
              <a:spLocks noChangeArrowheads="1"/>
            </p:cNvSpPr>
            <p:nvPr/>
          </p:nvSpPr>
          <p:spPr bwMode="auto">
            <a:xfrm>
              <a:off x="2472" y="2614"/>
              <a:ext cx="1620" cy="365"/>
            </a:xfrm>
            <a:prstGeom prst="rect">
              <a:avLst/>
            </a:prstGeom>
            <a:noFill/>
            <a:ln w="9525">
              <a:noFill/>
              <a:miter lim="800000"/>
            </a:ln>
          </p:spPr>
          <p:txBody>
            <a:bodyPr>
              <a:spAutoFit/>
            </a:bodyPr>
            <a:lstStyle/>
            <a:p>
              <a:r>
                <a:rPr lang="en-US" altLang="zh-CN" sz="3200" b="1" i="1"/>
                <a:t>m</a:t>
              </a:r>
              <a:r>
                <a:rPr lang="en-US" altLang="zh-CN" sz="3200" b="1"/>
                <a:t> = 2.5</a:t>
              </a:r>
              <a:r>
                <a:rPr lang="zh-CN" altLang="en-US" sz="3200" b="1"/>
                <a:t>（</a:t>
              </a:r>
              <a:r>
                <a:rPr lang="en-US" altLang="zh-CN" sz="3200" b="1"/>
                <a:t>g</a:t>
              </a:r>
              <a:r>
                <a:rPr lang="zh-CN" altLang="en-US" sz="3200" b="1"/>
                <a:t>）</a:t>
              </a:r>
              <a:endParaRPr lang="zh-CN" altLang="en-US" sz="3200" b="1"/>
            </a:p>
          </p:txBody>
        </p:sp>
      </p:grpSp>
      <p:sp>
        <p:nvSpPr>
          <p:cNvPr id="67592" name="Text Box 8"/>
          <p:cNvSpPr txBox="1">
            <a:spLocks noChangeArrowheads="1"/>
          </p:cNvSpPr>
          <p:nvPr/>
        </p:nvSpPr>
        <p:spPr bwMode="auto">
          <a:xfrm>
            <a:off x="611188" y="4976813"/>
            <a:ext cx="8048625" cy="1260475"/>
          </a:xfrm>
          <a:prstGeom prst="rect">
            <a:avLst/>
          </a:prstGeom>
          <a:noFill/>
          <a:ln w="9525">
            <a:noFill/>
            <a:miter lim="800000"/>
          </a:ln>
        </p:spPr>
        <p:txBody>
          <a:bodyPr>
            <a:spAutoFit/>
          </a:bodyPr>
          <a:lstStyle/>
          <a:p>
            <a:pPr>
              <a:lnSpc>
                <a:spcPct val="120000"/>
              </a:lnSpc>
            </a:pPr>
            <a:r>
              <a:rPr lang="zh-CN" altLang="en-US" sz="3200" b="1">
                <a:solidFill>
                  <a:srgbClr val="002060"/>
                </a:solidFill>
                <a:ea typeface="楷体_GB2312"/>
                <a:cs typeface="楷体_GB2312"/>
              </a:rPr>
              <a:t>用</a:t>
            </a:r>
            <a:r>
              <a:rPr lang="zh-CN" altLang="en-US" sz="3200" b="1">
                <a:solidFill>
                  <a:srgbClr val="A50021"/>
                </a:solidFill>
                <a:ea typeface="楷体_GB2312"/>
                <a:cs typeface="楷体_GB2312"/>
              </a:rPr>
              <a:t>台天平</a:t>
            </a:r>
            <a:r>
              <a:rPr lang="zh-CN" altLang="en-US" sz="3200" b="1">
                <a:solidFill>
                  <a:srgbClr val="002060"/>
                </a:solidFill>
                <a:ea typeface="楷体_GB2312"/>
                <a:cs typeface="楷体_GB2312"/>
              </a:rPr>
              <a:t>称取</a:t>
            </a:r>
            <a:r>
              <a:rPr lang="en-US" altLang="zh-CN" sz="3200" b="1">
                <a:solidFill>
                  <a:srgbClr val="002060"/>
                </a:solidFill>
                <a:ea typeface="楷体_GB2312"/>
                <a:cs typeface="楷体_GB2312"/>
              </a:rPr>
              <a:t>CuSO</a:t>
            </a:r>
            <a:r>
              <a:rPr lang="en-US" altLang="zh-CN" sz="3200" b="1" baseline="-25000">
                <a:solidFill>
                  <a:srgbClr val="002060"/>
                </a:solidFill>
                <a:ea typeface="楷体_GB2312"/>
                <a:cs typeface="楷体_GB2312"/>
              </a:rPr>
              <a:t>4</a:t>
            </a:r>
            <a:r>
              <a:rPr lang="en-US" altLang="zh-CN" sz="3200" b="1">
                <a:solidFill>
                  <a:srgbClr val="002060"/>
                </a:solidFill>
                <a:ea typeface="楷体_GB2312"/>
                <a:cs typeface="楷体_GB2312"/>
              </a:rPr>
              <a:t>·5H</a:t>
            </a:r>
            <a:r>
              <a:rPr lang="en-US" altLang="zh-CN" sz="3200" b="1" baseline="-25000">
                <a:solidFill>
                  <a:srgbClr val="002060"/>
                </a:solidFill>
                <a:ea typeface="楷体_GB2312"/>
                <a:cs typeface="楷体_GB2312"/>
              </a:rPr>
              <a:t>2</a:t>
            </a:r>
            <a:r>
              <a:rPr lang="en-US" altLang="zh-CN" sz="3200" b="1">
                <a:solidFill>
                  <a:srgbClr val="002060"/>
                </a:solidFill>
                <a:ea typeface="楷体_GB2312"/>
                <a:cs typeface="楷体_GB2312"/>
              </a:rPr>
              <a:t>O2.5g</a:t>
            </a:r>
            <a:r>
              <a:rPr lang="zh-CN" altLang="en-US" sz="3200" b="1">
                <a:solidFill>
                  <a:srgbClr val="002060"/>
                </a:solidFill>
                <a:ea typeface="楷体_GB2312"/>
                <a:cs typeface="楷体_GB2312"/>
              </a:rPr>
              <a:t>，用</a:t>
            </a:r>
            <a:r>
              <a:rPr lang="zh-CN" altLang="en-US" sz="3200" b="1">
                <a:solidFill>
                  <a:srgbClr val="A50021"/>
                </a:solidFill>
                <a:ea typeface="楷体_GB2312"/>
                <a:cs typeface="楷体_GB2312"/>
              </a:rPr>
              <a:t>量筒</a:t>
            </a:r>
            <a:r>
              <a:rPr lang="zh-CN" altLang="en-US" sz="3200" b="1">
                <a:solidFill>
                  <a:srgbClr val="002060"/>
                </a:solidFill>
                <a:ea typeface="楷体_GB2312"/>
                <a:cs typeface="楷体_GB2312"/>
              </a:rPr>
              <a:t>量取</a:t>
            </a:r>
            <a:r>
              <a:rPr lang="en-US" altLang="zh-CN" sz="3200" b="1">
                <a:solidFill>
                  <a:srgbClr val="002060"/>
                </a:solidFill>
                <a:ea typeface="楷体_GB2312"/>
                <a:cs typeface="楷体_GB2312"/>
              </a:rPr>
              <a:t>100mL</a:t>
            </a:r>
            <a:r>
              <a:rPr lang="zh-CN" altLang="en-US" sz="3200" b="1">
                <a:solidFill>
                  <a:srgbClr val="002060"/>
                </a:solidFill>
                <a:ea typeface="楷体_GB2312"/>
                <a:cs typeface="楷体_GB2312"/>
              </a:rPr>
              <a:t>蒸馏水，于烧杯中溶解即可。</a:t>
            </a:r>
            <a:endParaRPr lang="zh-CN" altLang="en-US" sz="3200" b="1">
              <a:solidFill>
                <a:srgbClr val="002060"/>
              </a:solidFill>
              <a:ea typeface="楷体_GB2312"/>
              <a:cs typeface="楷体_GB2312"/>
            </a:endParaRPr>
          </a:p>
        </p:txBody>
      </p:sp>
      <p:sp>
        <p:nvSpPr>
          <p:cNvPr id="17416" name="灯片编号占位符 8"/>
          <p:cNvSpPr txBox="1">
            <a:spLocks noGrp="1"/>
          </p:cNvSpPr>
          <p:nvPr/>
        </p:nvSpPr>
        <p:spPr bwMode="auto">
          <a:xfrm>
            <a:off x="8129588" y="5734050"/>
            <a:ext cx="609600" cy="520700"/>
          </a:xfrm>
          <a:prstGeom prst="rect">
            <a:avLst/>
          </a:prstGeom>
          <a:noFill/>
          <a:ln w="9525">
            <a:noFill/>
            <a:miter lim="800000"/>
          </a:ln>
        </p:spPr>
        <p:txBody>
          <a:bodyPr anchor="ctr"/>
          <a:lstStyle/>
          <a:p>
            <a:pPr algn="ctr"/>
            <a:fld id="{C16F7E41-CDE8-41FD-A1D6-A7B64D8A9655}"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7592"/>
                                        </p:tgtEl>
                                        <p:attrNameLst>
                                          <p:attrName>style.visibility</p:attrName>
                                        </p:attrNameLst>
                                      </p:cBhvr>
                                      <p:to>
                                        <p:strVal val="visible"/>
                                      </p:to>
                                    </p:set>
                                    <p:anim calcmode="lin" valueType="num">
                                      <p:cBhvr additive="base">
                                        <p:cTn id="13" dur="500" fill="hold"/>
                                        <p:tgtEl>
                                          <p:spTgt spid="67592"/>
                                        </p:tgtEl>
                                        <p:attrNameLst>
                                          <p:attrName>ppt_x</p:attrName>
                                        </p:attrNameLst>
                                      </p:cBhvr>
                                      <p:tavLst>
                                        <p:tav tm="0">
                                          <p:val>
                                            <p:strVal val="#ppt_x"/>
                                          </p:val>
                                        </p:tav>
                                        <p:tav tm="100000">
                                          <p:val>
                                            <p:strVal val="#ppt_x"/>
                                          </p:val>
                                        </p:tav>
                                      </p:tavLst>
                                    </p:anim>
                                    <p:anim calcmode="lin" valueType="num">
                                      <p:cBhvr additive="base">
                                        <p:cTn id="14" dur="500" fill="hold"/>
                                        <p:tgtEl>
                                          <p:spTgt spid="675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92" grpId="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灯片编号占位符 22"/>
          <p:cNvSpPr>
            <a:spLocks noGrp="1"/>
          </p:cNvSpPr>
          <p:nvPr>
            <p:ph type="sldNum" sz="quarter" idx="12"/>
          </p:nvPr>
        </p:nvSpPr>
        <p:spPr bwMode="auto">
          <a:noFill/>
          <a:ln>
            <a:miter lim="800000"/>
          </a:ln>
        </p:spPr>
        <p:txBody>
          <a:bodyPr wrap="square" lIns="91440" tIns="45720" rIns="91440" bIns="45720" numCol="1" anchorCtr="0" compatLnSpc="1"/>
          <a:lstStyle/>
          <a:p>
            <a:fld id="{1484FA61-2870-477A-9E37-7E8CC48469F1}"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12291" name="Rectangle 2"/>
          <p:cNvSpPr>
            <a:spLocks noGrp="1" noChangeArrowheads="1"/>
          </p:cNvSpPr>
          <p:nvPr>
            <p:ph type="title" idx="4294967295"/>
          </p:nvPr>
        </p:nvSpPr>
        <p:spPr>
          <a:xfrm>
            <a:off x="0" y="568325"/>
            <a:ext cx="1371600" cy="685800"/>
          </a:xfrm>
        </p:spPr>
        <p:txBody>
          <a:bodyPr/>
          <a:lstStyle/>
          <a:p>
            <a:pPr eaLnBrk="1" fontAlgn="auto" hangingPunct="1">
              <a:spcAft>
                <a:spcPts val="0"/>
              </a:spcAft>
              <a:defRPr/>
            </a:pPr>
            <a:r>
              <a:rPr lang="zh-CN" altLang="en-US" sz="3200" b="1" smtClean="0">
                <a:solidFill>
                  <a:srgbClr val="A50021"/>
                </a:solidFill>
              </a:rPr>
              <a:t>例</a:t>
            </a:r>
            <a:r>
              <a:rPr lang="en-US" altLang="zh-CN" sz="3200" b="1" smtClean="0">
                <a:solidFill>
                  <a:srgbClr val="A50021"/>
                </a:solidFill>
              </a:rPr>
              <a:t>3</a:t>
            </a:r>
            <a:r>
              <a:rPr lang="zh-CN" altLang="en-US" sz="3200" b="1" smtClean="0">
                <a:solidFill>
                  <a:srgbClr val="A50021"/>
                </a:solidFill>
              </a:rPr>
              <a:t>、</a:t>
            </a:r>
            <a:endParaRPr lang="zh-CN" altLang="en-US" sz="3200" b="1" smtClean="0">
              <a:solidFill>
                <a:srgbClr val="A50021"/>
              </a:solidFill>
            </a:endParaRPr>
          </a:p>
        </p:txBody>
      </p:sp>
      <p:sp>
        <p:nvSpPr>
          <p:cNvPr id="18437" name="Text Box 3"/>
          <p:cNvSpPr txBox="1">
            <a:spLocks noChangeArrowheads="1"/>
          </p:cNvSpPr>
          <p:nvPr/>
        </p:nvSpPr>
        <p:spPr bwMode="auto">
          <a:xfrm>
            <a:off x="1000125" y="642938"/>
            <a:ext cx="7543800" cy="1066800"/>
          </a:xfrm>
          <a:prstGeom prst="rect">
            <a:avLst/>
          </a:prstGeom>
          <a:noFill/>
          <a:ln w="9525">
            <a:noFill/>
            <a:miter lim="800000"/>
          </a:ln>
        </p:spPr>
        <p:txBody>
          <a:bodyPr>
            <a:spAutoFit/>
          </a:bodyPr>
          <a:lstStyle/>
          <a:p>
            <a:r>
              <a:rPr lang="zh-CN" altLang="en-US" sz="3200" b="1">
                <a:ea typeface="楷体_GB2312"/>
                <a:cs typeface="楷体_GB2312"/>
              </a:rPr>
              <a:t>现需</a:t>
            </a:r>
            <a:r>
              <a:rPr lang="en-US" altLang="zh-CN" sz="3200" b="1">
                <a:ea typeface="楷体_GB2312"/>
                <a:cs typeface="楷体_GB2312"/>
              </a:rPr>
              <a:t>0.1mol·L</a:t>
            </a:r>
            <a:r>
              <a:rPr lang="en-US" altLang="zh-CN" sz="3200" b="1" baseline="30000">
                <a:ea typeface="楷体_GB2312"/>
                <a:cs typeface="楷体_GB2312"/>
              </a:rPr>
              <a:t>-1</a:t>
            </a:r>
            <a:r>
              <a:rPr lang="en-US" altLang="zh-CN" sz="3200" b="1">
                <a:ea typeface="楷体_GB2312"/>
                <a:cs typeface="楷体_GB2312"/>
              </a:rPr>
              <a:t> </a:t>
            </a:r>
            <a:r>
              <a:rPr lang="zh-CN" altLang="en-US" sz="3200" b="1">
                <a:ea typeface="楷体_GB2312"/>
                <a:cs typeface="楷体_GB2312"/>
              </a:rPr>
              <a:t>左右准确浓度的</a:t>
            </a:r>
            <a:r>
              <a:rPr lang="en-US" altLang="zh-CN" sz="3200" b="1">
                <a:ea typeface="楷体_GB2312"/>
                <a:cs typeface="楷体_GB2312"/>
              </a:rPr>
              <a:t>Na</a:t>
            </a:r>
            <a:r>
              <a:rPr lang="en-US" altLang="zh-CN" sz="3200" b="1" baseline="-25000">
                <a:ea typeface="楷体_GB2312"/>
                <a:cs typeface="楷体_GB2312"/>
              </a:rPr>
              <a:t>2</a:t>
            </a:r>
            <a:r>
              <a:rPr lang="en-US" altLang="zh-CN" sz="3200" b="1">
                <a:ea typeface="楷体_GB2312"/>
                <a:cs typeface="楷体_GB2312"/>
              </a:rPr>
              <a:t>CO</a:t>
            </a:r>
            <a:r>
              <a:rPr lang="en-US" altLang="zh-CN" sz="3200" b="1" baseline="-25000">
                <a:ea typeface="楷体_GB2312"/>
                <a:cs typeface="楷体_GB2312"/>
              </a:rPr>
              <a:t>3</a:t>
            </a:r>
            <a:r>
              <a:rPr lang="zh-CN" altLang="en-US" sz="3200" b="1">
                <a:ea typeface="楷体_GB2312"/>
                <a:cs typeface="楷体_GB2312"/>
              </a:rPr>
              <a:t>溶液</a:t>
            </a:r>
            <a:r>
              <a:rPr lang="en-US" altLang="zh-CN" sz="3200" b="1">
                <a:ea typeface="楷体_GB2312"/>
                <a:cs typeface="楷体_GB2312"/>
              </a:rPr>
              <a:t>500mL</a:t>
            </a:r>
            <a:r>
              <a:rPr lang="zh-CN" altLang="en-US" sz="3200" b="1">
                <a:ea typeface="楷体_GB2312"/>
                <a:cs typeface="楷体_GB2312"/>
              </a:rPr>
              <a:t>，应如何配制？</a:t>
            </a:r>
            <a:endParaRPr lang="zh-CN" altLang="en-US" sz="3200" b="1">
              <a:ea typeface="楷体_GB2312"/>
              <a:cs typeface="楷体_GB2312"/>
            </a:endParaRPr>
          </a:p>
        </p:txBody>
      </p:sp>
      <p:grpSp>
        <p:nvGrpSpPr>
          <p:cNvPr id="2" name="Group 4"/>
          <p:cNvGrpSpPr/>
          <p:nvPr/>
        </p:nvGrpSpPr>
        <p:grpSpPr bwMode="auto">
          <a:xfrm>
            <a:off x="457200" y="2133600"/>
            <a:ext cx="5943600" cy="2728913"/>
            <a:chOff x="288" y="1344"/>
            <a:chExt cx="3744" cy="1719"/>
          </a:xfrm>
        </p:grpSpPr>
        <p:sp>
          <p:nvSpPr>
            <p:cNvPr id="18441" name="Text Box 5"/>
            <p:cNvSpPr txBox="1">
              <a:spLocks noChangeArrowheads="1"/>
            </p:cNvSpPr>
            <p:nvPr/>
          </p:nvSpPr>
          <p:spPr bwMode="auto">
            <a:xfrm>
              <a:off x="288" y="1344"/>
              <a:ext cx="3493" cy="365"/>
            </a:xfrm>
            <a:prstGeom prst="rect">
              <a:avLst/>
            </a:prstGeom>
            <a:noFill/>
            <a:ln w="9525">
              <a:noFill/>
              <a:miter lim="800000"/>
            </a:ln>
          </p:spPr>
          <p:txBody>
            <a:bodyPr wrap="none">
              <a:spAutoFit/>
            </a:bodyPr>
            <a:lstStyle/>
            <a:p>
              <a:r>
                <a:rPr lang="zh-CN" altLang="en-US" sz="3200" b="1">
                  <a:solidFill>
                    <a:srgbClr val="A50021"/>
                  </a:solidFill>
                  <a:ea typeface="楷体_GB2312"/>
                  <a:cs typeface="楷体_GB2312"/>
                </a:rPr>
                <a:t>解：</a:t>
              </a:r>
              <a:r>
                <a:rPr lang="zh-CN" altLang="en-US" sz="3200" b="1">
                  <a:ea typeface="楷体_GB2312"/>
                  <a:cs typeface="楷体_GB2312"/>
                </a:rPr>
                <a:t>设称取</a:t>
              </a:r>
              <a:r>
                <a:rPr lang="en-US" altLang="zh-CN" sz="3200" b="1">
                  <a:ea typeface="楷体_GB2312"/>
                  <a:cs typeface="楷体_GB2312"/>
                </a:rPr>
                <a:t>Na</a:t>
              </a:r>
              <a:r>
                <a:rPr lang="en-US" altLang="zh-CN" sz="3200" b="1" baseline="-25000">
                  <a:ea typeface="楷体_GB2312"/>
                  <a:cs typeface="楷体_GB2312"/>
                </a:rPr>
                <a:t>2</a:t>
              </a:r>
              <a:r>
                <a:rPr lang="en-US" altLang="zh-CN" sz="3200" b="1">
                  <a:ea typeface="楷体_GB2312"/>
                  <a:cs typeface="楷体_GB2312"/>
                </a:rPr>
                <a:t>CO</a:t>
              </a:r>
              <a:r>
                <a:rPr lang="en-US" altLang="zh-CN" sz="3200" b="1" baseline="-25000">
                  <a:ea typeface="楷体_GB2312"/>
                  <a:cs typeface="楷体_GB2312"/>
                </a:rPr>
                <a:t>3</a:t>
              </a:r>
              <a:r>
                <a:rPr lang="zh-CN" altLang="en-US" sz="3200" b="1">
                  <a:ea typeface="楷体_GB2312"/>
                  <a:cs typeface="楷体_GB2312"/>
                </a:rPr>
                <a:t>为</a:t>
              </a:r>
              <a:r>
                <a:rPr lang="en-US" altLang="zh-CN" sz="3200" b="1" i="1">
                  <a:ea typeface="楷体_GB2312"/>
                  <a:cs typeface="楷体_GB2312"/>
                </a:rPr>
                <a:t>m</a:t>
              </a:r>
              <a:r>
                <a:rPr lang="zh-CN" altLang="en-US" sz="3200" b="1">
                  <a:ea typeface="楷体_GB2312"/>
                  <a:cs typeface="楷体_GB2312"/>
                </a:rPr>
                <a:t>克，则</a:t>
              </a:r>
              <a:endParaRPr lang="zh-CN" altLang="en-US" sz="3200" b="1">
                <a:ea typeface="楷体_GB2312"/>
                <a:cs typeface="楷体_GB2312"/>
              </a:endParaRPr>
            </a:p>
          </p:txBody>
        </p:sp>
        <p:graphicFrame>
          <p:nvGraphicFramePr>
            <p:cNvPr id="18434" name="Object 6"/>
            <p:cNvGraphicFramePr>
              <a:graphicFrameLocks noChangeAspect="1"/>
            </p:cNvGraphicFramePr>
            <p:nvPr/>
          </p:nvGraphicFramePr>
          <p:xfrm>
            <a:off x="1450" y="1661"/>
            <a:ext cx="2582" cy="917"/>
          </p:xfrm>
          <a:graphic>
            <a:graphicData uri="http://schemas.openxmlformats.org/presentationml/2006/ole">
              <mc:AlternateContent xmlns:mc="http://schemas.openxmlformats.org/markup-compatibility/2006">
                <mc:Choice xmlns:v="urn:schemas-microsoft-com:vml" Requires="v">
                  <p:oleObj spid="_x0000_s18462" name="Equation" r:id="rId1" imgW="1143000" imgH="406400" progId="Equation.3">
                    <p:embed/>
                  </p:oleObj>
                </mc:Choice>
                <mc:Fallback>
                  <p:oleObj name="Equation" r:id="rId1" imgW="1143000" imgH="406400" progId="Equation.3">
                    <p:embed/>
                    <p:pic>
                      <p:nvPicPr>
                        <p:cNvPr id="0"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 y="1661"/>
                          <a:ext cx="2582" cy="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2" name="Rectangle 7"/>
            <p:cNvSpPr>
              <a:spLocks noChangeArrowheads="1"/>
            </p:cNvSpPr>
            <p:nvPr/>
          </p:nvSpPr>
          <p:spPr bwMode="auto">
            <a:xfrm>
              <a:off x="1680" y="2659"/>
              <a:ext cx="1344" cy="404"/>
            </a:xfrm>
            <a:prstGeom prst="rect">
              <a:avLst/>
            </a:prstGeom>
            <a:noFill/>
            <a:ln w="9525">
              <a:noFill/>
              <a:miter lim="800000"/>
            </a:ln>
          </p:spPr>
          <p:txBody>
            <a:bodyPr wrap="none">
              <a:spAutoFit/>
            </a:bodyPr>
            <a:lstStyle/>
            <a:p>
              <a:r>
                <a:rPr lang="en-US" altLang="zh-CN" sz="3600" b="1" i="1"/>
                <a:t>m</a:t>
              </a:r>
              <a:r>
                <a:rPr lang="en-US" altLang="zh-CN" sz="3600" b="1"/>
                <a:t> = 5.3(g)</a:t>
              </a:r>
              <a:endParaRPr lang="en-US" altLang="zh-CN" sz="3600" b="1"/>
            </a:p>
          </p:txBody>
        </p:sp>
      </p:grpSp>
      <p:sp>
        <p:nvSpPr>
          <p:cNvPr id="68616" name="Text Box 8"/>
          <p:cNvSpPr txBox="1">
            <a:spLocks noChangeArrowheads="1"/>
          </p:cNvSpPr>
          <p:nvPr/>
        </p:nvSpPr>
        <p:spPr bwMode="auto">
          <a:xfrm>
            <a:off x="214313" y="5143500"/>
            <a:ext cx="8208962" cy="1260475"/>
          </a:xfrm>
          <a:prstGeom prst="rect">
            <a:avLst/>
          </a:prstGeom>
          <a:noFill/>
          <a:ln w="9525">
            <a:noFill/>
            <a:miter lim="800000"/>
          </a:ln>
        </p:spPr>
        <p:txBody>
          <a:bodyPr>
            <a:spAutoFit/>
          </a:bodyPr>
          <a:lstStyle/>
          <a:p>
            <a:pPr>
              <a:lnSpc>
                <a:spcPct val="120000"/>
              </a:lnSpc>
            </a:pPr>
            <a:r>
              <a:rPr lang="zh-CN" altLang="en-US" sz="3200" b="1">
                <a:solidFill>
                  <a:srgbClr val="002060"/>
                </a:solidFill>
                <a:ea typeface="楷体_GB2312"/>
                <a:cs typeface="楷体_GB2312"/>
              </a:rPr>
              <a:t>用</a:t>
            </a:r>
            <a:r>
              <a:rPr lang="zh-CN" altLang="en-US" sz="3200" b="1">
                <a:solidFill>
                  <a:srgbClr val="990033"/>
                </a:solidFill>
                <a:ea typeface="楷体_GB2312"/>
                <a:cs typeface="楷体_GB2312"/>
              </a:rPr>
              <a:t>分析天平</a:t>
            </a:r>
            <a:r>
              <a:rPr lang="zh-CN" altLang="en-US" sz="3200" b="1">
                <a:solidFill>
                  <a:srgbClr val="002060"/>
                </a:solidFill>
                <a:ea typeface="楷体_GB2312"/>
                <a:cs typeface="楷体_GB2312"/>
              </a:rPr>
              <a:t>称取</a:t>
            </a:r>
            <a:r>
              <a:rPr lang="en-US" altLang="zh-CN" sz="3200" b="1">
                <a:solidFill>
                  <a:srgbClr val="002060"/>
                </a:solidFill>
                <a:ea typeface="楷体_GB2312"/>
                <a:cs typeface="楷体_GB2312"/>
              </a:rPr>
              <a:t>5.3g</a:t>
            </a:r>
            <a:r>
              <a:rPr lang="zh-CN" altLang="en-US" sz="3200" b="1">
                <a:solidFill>
                  <a:srgbClr val="002060"/>
                </a:solidFill>
                <a:ea typeface="楷体_GB2312"/>
                <a:cs typeface="楷体_GB2312"/>
              </a:rPr>
              <a:t>左右预干燥的</a:t>
            </a:r>
            <a:r>
              <a:rPr lang="en-US" altLang="zh-CN" sz="3200" b="1">
                <a:solidFill>
                  <a:srgbClr val="002060"/>
                </a:solidFill>
                <a:ea typeface="楷体_GB2312"/>
                <a:cs typeface="楷体_GB2312"/>
              </a:rPr>
              <a:t>Na</a:t>
            </a:r>
            <a:r>
              <a:rPr lang="en-US" altLang="zh-CN" sz="3200" b="1" baseline="-25000">
                <a:solidFill>
                  <a:srgbClr val="002060"/>
                </a:solidFill>
                <a:ea typeface="楷体_GB2312"/>
                <a:cs typeface="楷体_GB2312"/>
              </a:rPr>
              <a:t>2</a:t>
            </a:r>
            <a:r>
              <a:rPr lang="en-US" altLang="zh-CN" sz="3200" b="1">
                <a:solidFill>
                  <a:srgbClr val="002060"/>
                </a:solidFill>
                <a:ea typeface="楷体_GB2312"/>
                <a:cs typeface="楷体_GB2312"/>
              </a:rPr>
              <a:t>CO</a:t>
            </a:r>
            <a:r>
              <a:rPr lang="en-US" altLang="zh-CN" sz="3200" b="1" baseline="-25000">
                <a:solidFill>
                  <a:srgbClr val="002060"/>
                </a:solidFill>
                <a:ea typeface="楷体_GB2312"/>
                <a:cs typeface="楷体_GB2312"/>
              </a:rPr>
              <a:t>3</a:t>
            </a:r>
            <a:r>
              <a:rPr lang="zh-CN" altLang="en-US" sz="3200" b="1">
                <a:solidFill>
                  <a:srgbClr val="002060"/>
                </a:solidFill>
                <a:ea typeface="楷体_GB2312"/>
                <a:cs typeface="楷体_GB2312"/>
              </a:rPr>
              <a:t>，溶于</a:t>
            </a:r>
            <a:r>
              <a:rPr lang="en-US" altLang="zh-CN" sz="3200" b="1">
                <a:solidFill>
                  <a:srgbClr val="002060"/>
                </a:solidFill>
                <a:ea typeface="楷体_GB2312"/>
                <a:cs typeface="楷体_GB2312"/>
              </a:rPr>
              <a:t>500mL</a:t>
            </a:r>
            <a:r>
              <a:rPr lang="zh-CN" altLang="en-US" sz="3200" b="1">
                <a:solidFill>
                  <a:srgbClr val="990033"/>
                </a:solidFill>
                <a:ea typeface="楷体_GB2312"/>
                <a:cs typeface="楷体_GB2312"/>
              </a:rPr>
              <a:t>容量瓶</a:t>
            </a:r>
            <a:r>
              <a:rPr lang="zh-CN" altLang="en-US" sz="3200" b="1">
                <a:solidFill>
                  <a:srgbClr val="002060"/>
                </a:solidFill>
                <a:ea typeface="楷体_GB2312"/>
                <a:cs typeface="楷体_GB2312"/>
              </a:rPr>
              <a:t>中，再具体</a:t>
            </a:r>
            <a:r>
              <a:rPr lang="zh-CN" altLang="en-US" sz="3200" b="1">
                <a:solidFill>
                  <a:srgbClr val="990033"/>
                </a:solidFill>
                <a:ea typeface="楷体_GB2312"/>
                <a:cs typeface="楷体_GB2312"/>
              </a:rPr>
              <a:t>计算</a:t>
            </a:r>
            <a:r>
              <a:rPr lang="zh-CN" altLang="en-US" sz="3200" b="1">
                <a:solidFill>
                  <a:srgbClr val="002060"/>
                </a:solidFill>
                <a:ea typeface="楷体_GB2312"/>
                <a:cs typeface="楷体_GB2312"/>
              </a:rPr>
              <a:t>其浓度。</a:t>
            </a:r>
            <a:endParaRPr lang="zh-CN" altLang="en-US" sz="3200" b="1">
              <a:solidFill>
                <a:srgbClr val="002060"/>
              </a:solidFill>
              <a:ea typeface="楷体_GB2312"/>
              <a:cs typeface="楷体_GB2312"/>
            </a:endParaRPr>
          </a:p>
        </p:txBody>
      </p:sp>
      <p:sp>
        <p:nvSpPr>
          <p:cNvPr id="18440" name="灯片编号占位符 8"/>
          <p:cNvSpPr txBox="1">
            <a:spLocks noGrp="1"/>
          </p:cNvSpPr>
          <p:nvPr/>
        </p:nvSpPr>
        <p:spPr bwMode="auto">
          <a:xfrm>
            <a:off x="8129588" y="5734050"/>
            <a:ext cx="609600" cy="520700"/>
          </a:xfrm>
          <a:prstGeom prst="rect">
            <a:avLst/>
          </a:prstGeom>
          <a:noFill/>
          <a:ln w="9525">
            <a:noFill/>
            <a:miter lim="800000"/>
          </a:ln>
        </p:spPr>
        <p:txBody>
          <a:bodyPr anchor="ctr"/>
          <a:lstStyle/>
          <a:p>
            <a:pPr algn="ctr"/>
            <a:fld id="{2FA01A95-9CA8-44E7-A866-27E8BE51D7F9}"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8616"/>
                                        </p:tgtEl>
                                        <p:attrNameLst>
                                          <p:attrName>style.visibility</p:attrName>
                                        </p:attrNameLst>
                                      </p:cBhvr>
                                      <p:to>
                                        <p:strVal val="visible"/>
                                      </p:to>
                                    </p:set>
                                    <p:anim calcmode="lin" valueType="num">
                                      <p:cBhvr additive="base">
                                        <p:cTn id="13" dur="500" fill="hold"/>
                                        <p:tgtEl>
                                          <p:spTgt spid="68616"/>
                                        </p:tgtEl>
                                        <p:attrNameLst>
                                          <p:attrName>ppt_x</p:attrName>
                                        </p:attrNameLst>
                                      </p:cBhvr>
                                      <p:tavLst>
                                        <p:tav tm="0">
                                          <p:val>
                                            <p:strVal val="#ppt_x"/>
                                          </p:val>
                                        </p:tav>
                                        <p:tav tm="100000">
                                          <p:val>
                                            <p:strVal val="#ppt_x"/>
                                          </p:val>
                                        </p:tav>
                                      </p:tavLst>
                                    </p:anim>
                                    <p:anim calcmode="lin" valueType="num">
                                      <p:cBhvr additive="base">
                                        <p:cTn id="14" dur="500" fill="hold"/>
                                        <p:tgtEl>
                                          <p:spTgt spid="686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6" grpId="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60" name="灯片编号占位符 7"/>
          <p:cNvSpPr>
            <a:spLocks noGrp="1"/>
          </p:cNvSpPr>
          <p:nvPr>
            <p:ph type="sldNum" sz="quarter" idx="12"/>
          </p:nvPr>
        </p:nvSpPr>
        <p:spPr bwMode="auto">
          <a:noFill/>
          <a:ln>
            <a:miter lim="800000"/>
          </a:ln>
        </p:spPr>
        <p:txBody>
          <a:bodyPr wrap="square" lIns="91440" tIns="45720" rIns="91440" bIns="45720" numCol="1" anchorCtr="0" compatLnSpc="1"/>
          <a:lstStyle/>
          <a:p>
            <a:fld id="{68414517-1B56-4F97-8E82-A78D1FD62B0C}"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13316" name="Rectangle 2"/>
          <p:cNvSpPr>
            <a:spLocks noGrp="1" noChangeArrowheads="1"/>
          </p:cNvSpPr>
          <p:nvPr>
            <p:ph type="title"/>
          </p:nvPr>
        </p:nvSpPr>
        <p:spPr>
          <a:xfrm>
            <a:off x="285750" y="142875"/>
            <a:ext cx="8229600" cy="814388"/>
          </a:xfrm>
        </p:spPr>
        <p:txBody>
          <a:bodyPr/>
          <a:lstStyle/>
          <a:p>
            <a:pPr eaLnBrk="1" fontAlgn="auto" hangingPunct="1">
              <a:spcAft>
                <a:spcPts val="0"/>
              </a:spcAft>
              <a:defRPr/>
            </a:pPr>
            <a:r>
              <a:rPr lang="en-US" altLang="zh-CN" sz="4000" b="1" dirty="0" smtClean="0">
                <a:solidFill>
                  <a:srgbClr val="002060"/>
                </a:solidFill>
                <a:latin typeface="+mn-ea"/>
                <a:ea typeface="+mn-ea"/>
              </a:rPr>
              <a:t> </a:t>
            </a:r>
            <a:r>
              <a:rPr lang="zh-CN" altLang="en-US" sz="4000" b="1" dirty="0" smtClean="0">
                <a:solidFill>
                  <a:srgbClr val="002060"/>
                </a:solidFill>
                <a:latin typeface="+mn-ea"/>
                <a:ea typeface="+mn-ea"/>
              </a:rPr>
              <a:t>比 较 </a:t>
            </a:r>
            <a:endParaRPr lang="zh-CN" altLang="en-US" sz="4000" b="1" dirty="0" smtClean="0">
              <a:solidFill>
                <a:srgbClr val="002060"/>
              </a:solidFill>
              <a:latin typeface="+mn-ea"/>
              <a:ea typeface="+mn-ea"/>
            </a:endParaRPr>
          </a:p>
        </p:txBody>
      </p:sp>
      <p:sp>
        <p:nvSpPr>
          <p:cNvPr id="203779" name="Rectangle 3"/>
          <p:cNvSpPr>
            <a:spLocks noGrp="1" noChangeArrowheads="1"/>
          </p:cNvSpPr>
          <p:nvPr>
            <p:ph type="body" sz="half" idx="1"/>
          </p:nvPr>
        </p:nvSpPr>
        <p:spPr>
          <a:xfrm>
            <a:off x="214313" y="1000125"/>
            <a:ext cx="8370887" cy="5643563"/>
          </a:xfrm>
        </p:spPr>
        <p:txBody>
          <a:bodyPr/>
          <a:lstStyle/>
          <a:p>
            <a:pPr eaLnBrk="1" hangingPunct="1">
              <a:lnSpc>
                <a:spcPct val="90000"/>
              </a:lnSpc>
            </a:pPr>
            <a:r>
              <a:rPr lang="zh-CN" altLang="en-US" sz="3600" b="1" smtClean="0">
                <a:solidFill>
                  <a:srgbClr val="660033"/>
                </a:solidFill>
                <a:latin typeface="楷体_GB2312"/>
                <a:ea typeface="楷体_GB2312"/>
                <a:cs typeface="楷体_GB2312"/>
              </a:rPr>
              <a:t>（</a:t>
            </a:r>
            <a:r>
              <a:rPr lang="en-US" altLang="zh-CN" sz="3600" b="1" smtClean="0">
                <a:solidFill>
                  <a:srgbClr val="660033"/>
                </a:solidFill>
                <a:latin typeface="楷体_GB2312"/>
                <a:ea typeface="楷体_GB2312"/>
                <a:cs typeface="楷体_GB2312"/>
              </a:rPr>
              <a:t>1</a:t>
            </a:r>
            <a:r>
              <a:rPr lang="zh-CN" altLang="en-US" sz="3600" b="1" smtClean="0">
                <a:solidFill>
                  <a:srgbClr val="660033"/>
                </a:solidFill>
                <a:latin typeface="楷体_GB2312"/>
                <a:ea typeface="楷体_GB2312"/>
                <a:cs typeface="楷体_GB2312"/>
              </a:rPr>
              <a:t>）物质的量浓度</a:t>
            </a:r>
            <a:r>
              <a:rPr lang="zh-CN" altLang="en-US" sz="3600" b="1" smtClean="0">
                <a:solidFill>
                  <a:srgbClr val="660033"/>
                </a:solidFill>
              </a:rPr>
              <a:t> </a:t>
            </a:r>
            <a:r>
              <a:rPr lang="en-US" altLang="zh-CN" sz="3600" b="1" i="1" smtClean="0">
                <a:solidFill>
                  <a:srgbClr val="660033"/>
                </a:solidFill>
              </a:rPr>
              <a:t>c</a:t>
            </a:r>
            <a:r>
              <a:rPr lang="en-US" altLang="zh-CN" sz="3600" b="1" baseline="-25000" smtClean="0">
                <a:solidFill>
                  <a:srgbClr val="660033"/>
                </a:solidFill>
              </a:rPr>
              <a:t>B</a:t>
            </a:r>
            <a:endParaRPr lang="en-US" altLang="zh-CN" sz="3600" b="1" baseline="-25000" smtClean="0">
              <a:solidFill>
                <a:srgbClr val="660033"/>
              </a:solidFill>
            </a:endParaRPr>
          </a:p>
          <a:p>
            <a:pPr eaLnBrk="1" hangingPunct="1">
              <a:lnSpc>
                <a:spcPct val="90000"/>
              </a:lnSpc>
            </a:pPr>
            <a:endParaRPr lang="en-US" altLang="zh-CN" sz="3600" b="1" baseline="-25000" smtClean="0"/>
          </a:p>
          <a:p>
            <a:pPr eaLnBrk="1" hangingPunct="1">
              <a:lnSpc>
                <a:spcPct val="90000"/>
              </a:lnSpc>
            </a:pPr>
            <a:endParaRPr lang="en-US" altLang="zh-CN" sz="3600" b="1" baseline="-25000" smtClean="0"/>
          </a:p>
          <a:p>
            <a:pPr eaLnBrk="1" hangingPunct="1">
              <a:lnSpc>
                <a:spcPct val="90000"/>
              </a:lnSpc>
            </a:pPr>
            <a:r>
              <a:rPr lang="zh-CN" altLang="en-US" sz="3600" b="1" smtClean="0">
                <a:latin typeface="楷体_GB2312"/>
                <a:ea typeface="楷体_GB2312"/>
                <a:cs typeface="楷体_GB2312"/>
              </a:rPr>
              <a:t>单位</a:t>
            </a:r>
            <a:r>
              <a:rPr lang="en-US" altLang="zh-CN" sz="3600" b="1" smtClean="0">
                <a:latin typeface="楷体_GB2312"/>
                <a:ea typeface="楷体_GB2312"/>
                <a:cs typeface="楷体_GB2312"/>
              </a:rPr>
              <a:t>:</a:t>
            </a:r>
            <a:r>
              <a:rPr lang="en-US" altLang="zh-CN" sz="3600" b="1" smtClean="0"/>
              <a:t>     </a:t>
            </a:r>
            <a:r>
              <a:rPr lang="en-US" altLang="zh-CN" sz="3600" b="1" smtClean="0">
                <a:latin typeface="Times New Roman" panose="02020603050405020304" pitchFamily="18" charset="0"/>
                <a:cs typeface="Times New Roman" panose="02020603050405020304" pitchFamily="18" charset="0"/>
              </a:rPr>
              <a:t>mol·L</a:t>
            </a:r>
            <a:r>
              <a:rPr lang="en-US" altLang="zh-CN" sz="3600" b="1" baseline="30000" smtClean="0">
                <a:latin typeface="Times New Roman" panose="02020603050405020304" pitchFamily="18" charset="0"/>
                <a:cs typeface="Times New Roman" panose="02020603050405020304" pitchFamily="18" charset="0"/>
              </a:rPr>
              <a:t>-1</a:t>
            </a:r>
            <a:r>
              <a:rPr lang="en-US" altLang="zh-CN" sz="3600" b="1" smtClean="0">
                <a:latin typeface="Times New Roman" panose="02020603050405020304" pitchFamily="18" charset="0"/>
                <a:cs typeface="Times New Roman" panose="02020603050405020304" pitchFamily="18" charset="0"/>
              </a:rPr>
              <a:t> , m mol·L</a:t>
            </a:r>
            <a:r>
              <a:rPr lang="en-US" altLang="zh-CN" sz="3600" b="1" baseline="30000" smtClean="0">
                <a:latin typeface="Times New Roman" panose="02020603050405020304" pitchFamily="18" charset="0"/>
                <a:cs typeface="Times New Roman" panose="02020603050405020304" pitchFamily="18" charset="0"/>
              </a:rPr>
              <a:t>-1</a:t>
            </a:r>
            <a:endParaRPr lang="en-US" altLang="zh-CN" sz="3600" b="1" baseline="30000" smtClean="0">
              <a:latin typeface="Times New Roman" panose="02020603050405020304" pitchFamily="18" charset="0"/>
              <a:cs typeface="Times New Roman" panose="02020603050405020304" pitchFamily="18" charset="0"/>
            </a:endParaRPr>
          </a:p>
          <a:p>
            <a:pPr eaLnBrk="1" hangingPunct="1">
              <a:lnSpc>
                <a:spcPct val="110000"/>
              </a:lnSpc>
              <a:buFont typeface="Wingdings" panose="05000000000000000000" pitchFamily="2" charset="2"/>
              <a:buNone/>
            </a:pPr>
            <a:r>
              <a:rPr lang="en-US" altLang="zh-CN" sz="3600" b="1" smtClean="0"/>
              <a:t>    </a:t>
            </a:r>
            <a:r>
              <a:rPr lang="zh-CN" altLang="en-US" sz="3600" b="1" smtClean="0">
                <a:solidFill>
                  <a:srgbClr val="660033"/>
                </a:solidFill>
                <a:latin typeface="楷体_GB2312"/>
                <a:ea typeface="楷体_GB2312"/>
                <a:cs typeface="楷体_GB2312"/>
              </a:rPr>
              <a:t>（</a:t>
            </a:r>
            <a:r>
              <a:rPr lang="en-US" altLang="zh-CN" sz="3600" b="1" smtClean="0">
                <a:solidFill>
                  <a:srgbClr val="660033"/>
                </a:solidFill>
                <a:latin typeface="楷体_GB2312"/>
                <a:ea typeface="楷体_GB2312"/>
                <a:cs typeface="楷体_GB2312"/>
              </a:rPr>
              <a:t>2</a:t>
            </a:r>
            <a:r>
              <a:rPr lang="zh-CN" altLang="en-US" sz="3600" b="1" smtClean="0">
                <a:solidFill>
                  <a:srgbClr val="660033"/>
                </a:solidFill>
                <a:latin typeface="楷体_GB2312"/>
                <a:ea typeface="楷体_GB2312"/>
                <a:cs typeface="楷体_GB2312"/>
              </a:rPr>
              <a:t>）质量摩尔浓度</a:t>
            </a:r>
            <a:r>
              <a:rPr lang="en-US" altLang="zh-CN" sz="3600" b="1" i="1" smtClean="0">
                <a:solidFill>
                  <a:srgbClr val="660033"/>
                </a:solidFill>
              </a:rPr>
              <a:t>b</a:t>
            </a:r>
            <a:r>
              <a:rPr lang="en-US" altLang="zh-CN" sz="3600" b="1" baseline="-25000" smtClean="0">
                <a:solidFill>
                  <a:srgbClr val="660033"/>
                </a:solidFill>
              </a:rPr>
              <a:t>B</a:t>
            </a:r>
            <a:endParaRPr lang="en-US" altLang="zh-CN" sz="3600" b="1" baseline="-25000" smtClean="0">
              <a:solidFill>
                <a:srgbClr val="660033"/>
              </a:solidFill>
            </a:endParaRPr>
          </a:p>
          <a:p>
            <a:pPr eaLnBrk="1" hangingPunct="1">
              <a:lnSpc>
                <a:spcPct val="110000"/>
              </a:lnSpc>
              <a:buFont typeface="Wingdings" panose="05000000000000000000" pitchFamily="2" charset="2"/>
              <a:buNone/>
            </a:pPr>
            <a:endParaRPr lang="en-US" altLang="zh-CN" sz="3600" b="1" smtClean="0">
              <a:solidFill>
                <a:srgbClr val="660033"/>
              </a:solidFill>
            </a:endParaRPr>
          </a:p>
          <a:p>
            <a:pPr eaLnBrk="1" hangingPunct="1">
              <a:lnSpc>
                <a:spcPct val="110000"/>
              </a:lnSpc>
              <a:buFont typeface="Wingdings" panose="05000000000000000000" pitchFamily="2" charset="2"/>
              <a:buNone/>
            </a:pPr>
            <a:r>
              <a:rPr lang="en-US" altLang="zh-CN" sz="3600" b="1" smtClean="0"/>
              <a:t>   </a:t>
            </a:r>
            <a:r>
              <a:rPr lang="zh-CN" altLang="en-US" sz="3600" b="1" smtClean="0">
                <a:latin typeface="楷体_GB2312"/>
                <a:ea typeface="楷体_GB2312"/>
                <a:cs typeface="楷体_GB2312"/>
              </a:rPr>
              <a:t>单位</a:t>
            </a:r>
            <a:r>
              <a:rPr lang="en-US" altLang="zh-CN" sz="3600" b="1" smtClean="0">
                <a:latin typeface="楷体_GB2312"/>
                <a:ea typeface="楷体_GB2312"/>
                <a:cs typeface="楷体_GB2312"/>
              </a:rPr>
              <a:t>:</a:t>
            </a:r>
            <a:r>
              <a:rPr lang="en-US" altLang="zh-CN" sz="3600" b="1" smtClean="0"/>
              <a:t>    </a:t>
            </a:r>
            <a:r>
              <a:rPr lang="en-US" altLang="zh-CN" sz="3600" b="1" smtClean="0">
                <a:latin typeface="Times New Roman" panose="02020603050405020304" pitchFamily="18" charset="0"/>
              </a:rPr>
              <a:t>mol·</a:t>
            </a:r>
            <a:r>
              <a:rPr lang="en-US" altLang="zh-CN" sz="3600" b="1" smtClean="0">
                <a:solidFill>
                  <a:srgbClr val="C00000"/>
                </a:solidFill>
                <a:latin typeface="Times New Roman" panose="02020603050405020304" pitchFamily="18" charset="0"/>
              </a:rPr>
              <a:t>kg</a:t>
            </a:r>
            <a:r>
              <a:rPr lang="en-US" altLang="zh-CN" sz="3600" b="1" baseline="30000" smtClean="0">
                <a:solidFill>
                  <a:srgbClr val="C00000"/>
                </a:solidFill>
                <a:latin typeface="Times New Roman" panose="02020603050405020304" pitchFamily="18" charset="0"/>
              </a:rPr>
              <a:t>-1</a:t>
            </a:r>
            <a:r>
              <a:rPr lang="en-US" altLang="zh-CN" sz="3600" b="1" baseline="30000" smtClean="0">
                <a:latin typeface="Times New Roman" panose="02020603050405020304" pitchFamily="18" charset="0"/>
              </a:rPr>
              <a:t>         </a:t>
            </a:r>
            <a:r>
              <a:rPr lang="en-US" altLang="zh-CN" sz="3600" b="1" smtClean="0">
                <a:latin typeface="Times New Roman" panose="02020603050405020304" pitchFamily="18" charset="0"/>
              </a:rPr>
              <a:t> m</a:t>
            </a:r>
            <a:r>
              <a:rPr lang="en-US" altLang="zh-CN" sz="3600" b="1" baseline="30000" smtClean="0">
                <a:latin typeface="Times New Roman" panose="02020603050405020304" pitchFamily="18" charset="0"/>
              </a:rPr>
              <a:t> </a:t>
            </a:r>
            <a:r>
              <a:rPr lang="en-US" altLang="zh-CN" sz="3600" b="1" smtClean="0">
                <a:latin typeface="Times New Roman" panose="02020603050405020304" pitchFamily="18" charset="0"/>
              </a:rPr>
              <a:t>mol·</a:t>
            </a:r>
            <a:r>
              <a:rPr lang="en-US" altLang="zh-CN" sz="3600" b="1" smtClean="0">
                <a:solidFill>
                  <a:srgbClr val="C00000"/>
                </a:solidFill>
                <a:latin typeface="Times New Roman" panose="02020603050405020304" pitchFamily="18" charset="0"/>
              </a:rPr>
              <a:t>kg</a:t>
            </a:r>
            <a:r>
              <a:rPr lang="en-US" altLang="zh-CN" sz="3600" b="1" baseline="30000" smtClean="0">
                <a:solidFill>
                  <a:srgbClr val="C00000"/>
                </a:solidFill>
                <a:latin typeface="Times New Roman" panose="02020603050405020304" pitchFamily="18" charset="0"/>
              </a:rPr>
              <a:t>-1</a:t>
            </a:r>
            <a:endParaRPr lang="en-US" altLang="zh-CN" sz="3600" b="1" baseline="30000" smtClean="0">
              <a:latin typeface="Times New Roman" panose="02020603050405020304" pitchFamily="18" charset="0"/>
            </a:endParaRPr>
          </a:p>
          <a:p>
            <a:pPr eaLnBrk="1" hangingPunct="1">
              <a:lnSpc>
                <a:spcPct val="110000"/>
              </a:lnSpc>
              <a:buFont typeface="Wingdings" panose="05000000000000000000" pitchFamily="2" charset="2"/>
              <a:buNone/>
            </a:pPr>
            <a:endParaRPr lang="en-US" altLang="zh-CN" sz="3600" b="1" smtClean="0"/>
          </a:p>
          <a:p>
            <a:pPr eaLnBrk="1" hangingPunct="1">
              <a:lnSpc>
                <a:spcPct val="90000"/>
              </a:lnSpc>
            </a:pPr>
            <a:r>
              <a:rPr lang="en-US" altLang="zh-CN" sz="3600" b="1" baseline="-25000" smtClean="0">
                <a:solidFill>
                  <a:srgbClr val="A50021"/>
                </a:solidFill>
              </a:rPr>
              <a:t>   </a:t>
            </a:r>
            <a:r>
              <a:rPr lang="zh-CN" altLang="en-US" sz="4000" b="1" smtClean="0">
                <a:solidFill>
                  <a:srgbClr val="A50021"/>
                </a:solidFill>
                <a:latin typeface="楷体_GB2312"/>
                <a:ea typeface="楷体_GB2312"/>
                <a:cs typeface="楷体_GB2312"/>
              </a:rPr>
              <a:t>稀溶液中  </a:t>
            </a:r>
            <a:r>
              <a:rPr lang="zh-CN" altLang="en-US" sz="3600" b="1" smtClean="0">
                <a:solidFill>
                  <a:srgbClr val="A50021"/>
                </a:solidFill>
                <a:latin typeface="楷体_GB2312"/>
                <a:ea typeface="楷体_GB2312"/>
                <a:cs typeface="楷体_GB2312"/>
              </a:rPr>
              <a:t> </a:t>
            </a:r>
            <a:r>
              <a:rPr lang="en-US" altLang="zh-CN" sz="4000" b="1" i="1" smtClean="0">
                <a:solidFill>
                  <a:srgbClr val="A50021"/>
                </a:solidFill>
                <a:ea typeface="楷体_GB2312"/>
                <a:cs typeface="楷体_GB2312"/>
              </a:rPr>
              <a:t>b</a:t>
            </a:r>
            <a:r>
              <a:rPr lang="en-US" altLang="zh-CN" sz="3600" b="1" baseline="-25000" smtClean="0">
                <a:solidFill>
                  <a:srgbClr val="A50021"/>
                </a:solidFill>
                <a:ea typeface="楷体_GB2312"/>
                <a:cs typeface="楷体_GB2312"/>
              </a:rPr>
              <a:t>B</a:t>
            </a:r>
            <a:r>
              <a:rPr lang="en-US" altLang="zh-CN" sz="4000" b="1" smtClean="0">
                <a:solidFill>
                  <a:srgbClr val="A50021"/>
                </a:solidFill>
                <a:ea typeface="楷体_GB2312"/>
                <a:cs typeface="楷体_GB2312"/>
              </a:rPr>
              <a:t>≈</a:t>
            </a:r>
            <a:r>
              <a:rPr lang="en-US" altLang="zh-CN" sz="4000" b="1" i="1" smtClean="0">
                <a:solidFill>
                  <a:srgbClr val="A50021"/>
                </a:solidFill>
                <a:ea typeface="楷体_GB2312"/>
                <a:cs typeface="楷体_GB2312"/>
              </a:rPr>
              <a:t>c</a:t>
            </a:r>
            <a:r>
              <a:rPr lang="en-US" altLang="zh-CN" sz="4000" b="1" baseline="-25000" smtClean="0">
                <a:solidFill>
                  <a:srgbClr val="A50021"/>
                </a:solidFill>
                <a:ea typeface="楷体_GB2312"/>
                <a:cs typeface="楷体_GB2312"/>
              </a:rPr>
              <a:t>B</a:t>
            </a:r>
            <a:endParaRPr lang="en-US" altLang="zh-CN" sz="4000" b="1" baseline="-25000" smtClean="0">
              <a:solidFill>
                <a:srgbClr val="A50021"/>
              </a:solidFill>
              <a:ea typeface="楷体_GB2312"/>
              <a:cs typeface="楷体_GB2312"/>
            </a:endParaRPr>
          </a:p>
        </p:txBody>
      </p:sp>
      <p:graphicFrame>
        <p:nvGraphicFramePr>
          <p:cNvPr id="203780" name="Object 2"/>
          <p:cNvGraphicFramePr>
            <a:graphicFrameLocks noGrp="1" noChangeAspect="1"/>
          </p:cNvGraphicFramePr>
          <p:nvPr>
            <p:ph sz="quarter" idx="2"/>
          </p:nvPr>
        </p:nvGraphicFramePr>
        <p:xfrm>
          <a:off x="5786438" y="642938"/>
          <a:ext cx="2081212" cy="1295400"/>
        </p:xfrm>
        <a:graphic>
          <a:graphicData uri="http://schemas.openxmlformats.org/presentationml/2006/ole">
            <mc:AlternateContent xmlns:mc="http://schemas.openxmlformats.org/markup-compatibility/2006">
              <mc:Choice xmlns:v="urn:schemas-microsoft-com:vml" Requires="v">
                <p:oleObj spid="_x0000_s19516" name="公式" r:id="rId1" imgW="21539200" imgH="13411200" progId="Equation.3">
                  <p:embed/>
                </p:oleObj>
              </mc:Choice>
              <mc:Fallback>
                <p:oleObj name="公式" r:id="rId1" imgW="21539200" imgH="13411200" progId="Equation.3">
                  <p:embed/>
                  <p:pic>
                    <p:nvPicPr>
                      <p:cNvPr id="0" name="Picture 52"/>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6438" y="642938"/>
                        <a:ext cx="2081212"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3781" name="Object 3"/>
          <p:cNvGraphicFramePr>
            <a:graphicFrameLocks noGrp="1" noChangeAspect="1"/>
          </p:cNvGraphicFramePr>
          <p:nvPr>
            <p:ph sz="quarter" idx="3"/>
          </p:nvPr>
        </p:nvGraphicFramePr>
        <p:xfrm>
          <a:off x="5929313" y="2928938"/>
          <a:ext cx="2427287" cy="1270000"/>
        </p:xfrm>
        <a:graphic>
          <a:graphicData uri="http://schemas.openxmlformats.org/presentationml/2006/ole">
            <mc:AlternateContent xmlns:mc="http://schemas.openxmlformats.org/markup-compatibility/2006">
              <mc:Choice xmlns:v="urn:schemas-microsoft-com:vml" Requires="v">
                <p:oleObj spid="_x0000_s19517" name="公式" r:id="rId3" imgW="26416000" imgH="13817600" progId="Equation.3">
                  <p:embed/>
                </p:oleObj>
              </mc:Choice>
              <mc:Fallback>
                <p:oleObj name="公式" r:id="rId3" imgW="26416000" imgH="13817600" progId="Equation.3">
                  <p:embed/>
                  <p:pic>
                    <p:nvPicPr>
                      <p:cNvPr id="0" name="Picture 5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9313" y="2928938"/>
                        <a:ext cx="2427287" cy="127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463" name="灯片编号占位符 5"/>
          <p:cNvSpPr txBox="1">
            <a:spLocks noGrp="1"/>
          </p:cNvSpPr>
          <p:nvPr/>
        </p:nvSpPr>
        <p:spPr bwMode="auto">
          <a:xfrm>
            <a:off x="6553200" y="6243638"/>
            <a:ext cx="2133600" cy="457200"/>
          </a:xfrm>
          <a:prstGeom prst="rect">
            <a:avLst/>
          </a:prstGeom>
          <a:noFill/>
          <a:ln w="9525">
            <a:noFill/>
            <a:miter lim="800000"/>
          </a:ln>
        </p:spPr>
        <p:txBody>
          <a:bodyPr anchor="ctr"/>
          <a:lstStyle/>
          <a:p>
            <a:pPr algn="ctr"/>
            <a:fld id="{0BEF6A50-C027-42D4-931A-CC584D84BCFC}" type="slidenum">
              <a:rPr kumimoji="0" lang="en-US" altLang="zh-CN" sz="1400" b="1">
                <a:solidFill>
                  <a:srgbClr val="FFFFFF"/>
                </a:solidFill>
              </a:rPr>
            </a:fld>
            <a:endParaRPr kumimoji="0" lang="en-US" altLang="zh-CN" sz="1400" b="1">
              <a:solidFill>
                <a:srgbClr val="FFFFFF"/>
              </a:solidFill>
            </a:endParaRPr>
          </a:p>
        </p:txBody>
      </p:sp>
      <p:sp>
        <p:nvSpPr>
          <p:cNvPr id="19464" name="灯片编号占位符 3"/>
          <p:cNvSpPr txBox="1"/>
          <p:nvPr/>
        </p:nvSpPr>
        <p:spPr bwMode="auto">
          <a:xfrm>
            <a:off x="8129588" y="5734050"/>
            <a:ext cx="609600" cy="520700"/>
          </a:xfrm>
          <a:prstGeom prst="rect">
            <a:avLst/>
          </a:prstGeom>
          <a:noFill/>
          <a:ln w="9525">
            <a:noFill/>
            <a:miter lim="800000"/>
          </a:ln>
        </p:spPr>
        <p:txBody>
          <a:bodyPr/>
          <a:lstStyle/>
          <a:p>
            <a:fld id="{8C85DE3E-62DC-4060-9E59-79B27CF3C9F9}" type="slidenum">
              <a:rPr lang="zh-CN" altLang="en-US"/>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3779">
                                            <p:txEl>
                                              <p:pRg st="0" end="0"/>
                                            </p:txEl>
                                          </p:spTgt>
                                        </p:tgtEl>
                                        <p:attrNameLst>
                                          <p:attrName>style.visibility</p:attrName>
                                        </p:attrNameLst>
                                      </p:cBhvr>
                                      <p:to>
                                        <p:strVal val="visible"/>
                                      </p:to>
                                    </p:set>
                                    <p:animEffect transition="in" filter="blinds(horizontal)">
                                      <p:cBhvr>
                                        <p:cTn id="7" dur="500"/>
                                        <p:tgtEl>
                                          <p:spTgt spid="2037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3780"/>
                                        </p:tgtEl>
                                        <p:attrNameLst>
                                          <p:attrName>style.visibility</p:attrName>
                                        </p:attrNameLst>
                                      </p:cBhvr>
                                      <p:to>
                                        <p:strVal val="visible"/>
                                      </p:to>
                                    </p:set>
                                    <p:animEffect transition="in" filter="blinds(horizontal)">
                                      <p:cBhvr>
                                        <p:cTn id="12" dur="500"/>
                                        <p:tgtEl>
                                          <p:spTgt spid="20378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03779">
                                            <p:txEl>
                                              <p:pRg st="3" end="3"/>
                                            </p:txEl>
                                          </p:spTgt>
                                        </p:tgtEl>
                                        <p:attrNameLst>
                                          <p:attrName>style.visibility</p:attrName>
                                        </p:attrNameLst>
                                      </p:cBhvr>
                                      <p:to>
                                        <p:strVal val="visible"/>
                                      </p:to>
                                    </p:set>
                                    <p:animEffect transition="in" filter="blinds(horizontal)">
                                      <p:cBhvr>
                                        <p:cTn id="17" dur="500"/>
                                        <p:tgtEl>
                                          <p:spTgt spid="20377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03779">
                                            <p:txEl>
                                              <p:pRg st="4" end="4"/>
                                            </p:txEl>
                                          </p:spTgt>
                                        </p:tgtEl>
                                        <p:attrNameLst>
                                          <p:attrName>style.visibility</p:attrName>
                                        </p:attrNameLst>
                                      </p:cBhvr>
                                      <p:to>
                                        <p:strVal val="visible"/>
                                      </p:to>
                                    </p:set>
                                    <p:animEffect transition="in" filter="blinds(horizontal)">
                                      <p:cBhvr>
                                        <p:cTn id="22" dur="500"/>
                                        <p:tgtEl>
                                          <p:spTgt spid="20377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03781"/>
                                        </p:tgtEl>
                                        <p:attrNameLst>
                                          <p:attrName>style.visibility</p:attrName>
                                        </p:attrNameLst>
                                      </p:cBhvr>
                                      <p:to>
                                        <p:strVal val="visible"/>
                                      </p:to>
                                    </p:set>
                                    <p:animEffect transition="in" filter="blinds(horizontal)">
                                      <p:cBhvr>
                                        <p:cTn id="27" dur="500"/>
                                        <p:tgtEl>
                                          <p:spTgt spid="20378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03779">
                                            <p:txEl>
                                              <p:pRg st="6" end="6"/>
                                            </p:txEl>
                                          </p:spTgt>
                                        </p:tgtEl>
                                        <p:attrNameLst>
                                          <p:attrName>style.visibility</p:attrName>
                                        </p:attrNameLst>
                                      </p:cBhvr>
                                      <p:to>
                                        <p:strVal val="visible"/>
                                      </p:to>
                                    </p:set>
                                    <p:animEffect transition="in" filter="blinds(horizontal)">
                                      <p:cBhvr>
                                        <p:cTn id="32" dur="500"/>
                                        <p:tgtEl>
                                          <p:spTgt spid="20377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3779">
                                            <p:txEl>
                                              <p:pRg st="8" end="8"/>
                                            </p:txEl>
                                          </p:spTgt>
                                        </p:tgtEl>
                                        <p:attrNameLst>
                                          <p:attrName>style.visibility</p:attrName>
                                        </p:attrNameLst>
                                      </p:cBhvr>
                                      <p:to>
                                        <p:strVal val="visible"/>
                                      </p:to>
                                    </p:set>
                                    <p:anim calcmode="lin" valueType="num">
                                      <p:cBhvr additive="base">
                                        <p:cTn id="37" dur="500" fill="hold"/>
                                        <p:tgtEl>
                                          <p:spTgt spid="203779">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03779">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473"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ECE6063D-1320-48EA-8A09-46FD3C493A48}"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43010" name="Rectangle 2"/>
          <p:cNvSpPr>
            <a:spLocks noGrp="1" noChangeArrowheads="1"/>
          </p:cNvSpPr>
          <p:nvPr>
            <p:ph type="title"/>
          </p:nvPr>
        </p:nvSpPr>
        <p:spPr>
          <a:xfrm>
            <a:off x="0" y="0"/>
            <a:ext cx="2601913" cy="941388"/>
          </a:xfrm>
        </p:spPr>
        <p:txBody>
          <a:bodyPr/>
          <a:lstStyle/>
          <a:p>
            <a:pPr eaLnBrk="1" fontAlgn="auto" hangingPunct="1">
              <a:spcAft>
                <a:spcPts val="0"/>
              </a:spcAft>
              <a:defRPr/>
            </a:pPr>
            <a:r>
              <a:rPr lang="zh-CN" altLang="en-US" sz="4400" b="1" dirty="0" smtClean="0">
                <a:solidFill>
                  <a:srgbClr val="002060"/>
                </a:solidFill>
              </a:rPr>
              <a:t>本章小结</a:t>
            </a:r>
            <a:endParaRPr lang="zh-CN" altLang="en-US" sz="4400" b="1" dirty="0" smtClean="0">
              <a:solidFill>
                <a:srgbClr val="002060"/>
              </a:solidFill>
            </a:endParaRPr>
          </a:p>
        </p:txBody>
      </p:sp>
      <p:sp>
        <p:nvSpPr>
          <p:cNvPr id="105475" name="Rectangle 3"/>
          <p:cNvSpPr>
            <a:spLocks noGrp="1" noChangeArrowheads="1"/>
          </p:cNvSpPr>
          <p:nvPr>
            <p:ph sz="quarter" idx="1"/>
          </p:nvPr>
        </p:nvSpPr>
        <p:spPr>
          <a:xfrm>
            <a:off x="0" y="1412875"/>
            <a:ext cx="8955088" cy="5184775"/>
          </a:xfrm>
        </p:spPr>
        <p:txBody>
          <a:bodyPr/>
          <a:lstStyle/>
          <a:p>
            <a:pPr eaLnBrk="1" hangingPunct="1"/>
            <a:r>
              <a:rPr lang="zh-CN" altLang="en-US" sz="3600" b="1" dirty="0" smtClean="0">
                <a:solidFill>
                  <a:srgbClr val="660066"/>
                </a:solidFill>
                <a:ea typeface="楷体_GB2312"/>
                <a:cs typeface="楷体_GB2312"/>
              </a:rPr>
              <a:t>一、国际单位制的构成</a:t>
            </a:r>
            <a:endParaRPr lang="zh-CN" altLang="en-US" sz="3600" b="1" dirty="0" smtClean="0">
              <a:solidFill>
                <a:srgbClr val="660066"/>
              </a:solidFill>
              <a:ea typeface="楷体_GB2312"/>
              <a:cs typeface="楷体_GB2312"/>
            </a:endParaRPr>
          </a:p>
          <a:p>
            <a:pPr eaLnBrk="1" hangingPunct="1">
              <a:lnSpc>
                <a:spcPct val="190000"/>
              </a:lnSpc>
            </a:pPr>
            <a:r>
              <a:rPr lang="zh-CN" altLang="en-US" sz="2800" b="1" dirty="0" smtClean="0">
                <a:ea typeface="楷体_GB2312"/>
                <a:cs typeface="楷体_GB2312"/>
              </a:rPr>
              <a:t>（</a:t>
            </a:r>
            <a:r>
              <a:rPr lang="en-US" altLang="zh-CN" sz="2800" b="1" dirty="0" smtClean="0">
                <a:ea typeface="楷体_GB2312"/>
                <a:cs typeface="楷体_GB2312"/>
              </a:rPr>
              <a:t>1</a:t>
            </a:r>
            <a:r>
              <a:rPr lang="zh-CN" altLang="en-US" sz="2800" b="1" dirty="0" smtClean="0">
                <a:ea typeface="楷体_GB2312"/>
                <a:cs typeface="楷体_GB2312"/>
              </a:rPr>
              <a:t>）</a:t>
            </a:r>
            <a:r>
              <a:rPr lang="en-US" altLang="zh-CN" sz="2800" b="1" dirty="0" smtClean="0">
                <a:ea typeface="楷体_GB2312"/>
                <a:cs typeface="楷体_GB2312"/>
              </a:rPr>
              <a:t>. SI</a:t>
            </a:r>
            <a:r>
              <a:rPr lang="zh-CN" altLang="en-US" sz="2800" b="1" dirty="0" smtClean="0">
                <a:latin typeface="楷体_GB2312"/>
                <a:ea typeface="楷体_GB2312"/>
                <a:cs typeface="楷体_GB2312"/>
              </a:rPr>
              <a:t>基本单位（</a:t>
            </a:r>
            <a:r>
              <a:rPr lang="zh-CN" altLang="en-US" sz="2800" b="1" dirty="0" smtClean="0">
                <a:solidFill>
                  <a:srgbClr val="333399"/>
                </a:solidFill>
                <a:latin typeface="楷体_GB2312"/>
                <a:ea typeface="楷体_GB2312"/>
                <a:cs typeface="楷体_GB2312"/>
              </a:rPr>
              <a:t>七个</a:t>
            </a:r>
            <a:r>
              <a:rPr lang="zh-CN" altLang="en-US" sz="2800" b="1" dirty="0" smtClean="0">
                <a:latin typeface="楷体_GB2312"/>
                <a:ea typeface="楷体_GB2312"/>
                <a:cs typeface="楷体_GB2312"/>
              </a:rPr>
              <a:t>）</a:t>
            </a:r>
            <a:endParaRPr lang="zh-CN" altLang="en-US" sz="2800" b="1" dirty="0" smtClean="0">
              <a:latin typeface="楷体_GB2312"/>
              <a:ea typeface="楷体_GB2312"/>
              <a:cs typeface="楷体_GB2312"/>
            </a:endParaRPr>
          </a:p>
          <a:p>
            <a:pPr eaLnBrk="1" hangingPunct="1">
              <a:lnSpc>
                <a:spcPct val="190000"/>
              </a:lnSpc>
            </a:pPr>
            <a:r>
              <a:rPr lang="zh-CN" altLang="en-US" sz="2800" b="1" dirty="0" smtClean="0">
                <a:latin typeface="楷体_GB2312"/>
                <a:ea typeface="楷体_GB2312"/>
                <a:cs typeface="楷体_GB2312"/>
              </a:rPr>
              <a:t>米、千克、秒、安培、开尔文、坎德拉、</a:t>
            </a:r>
            <a:r>
              <a:rPr lang="zh-CN" altLang="en-US" sz="2800" b="1" dirty="0" smtClean="0">
                <a:solidFill>
                  <a:srgbClr val="002060"/>
                </a:solidFill>
                <a:latin typeface="楷体_GB2312"/>
                <a:ea typeface="楷体_GB2312"/>
                <a:cs typeface="楷体_GB2312"/>
              </a:rPr>
              <a:t>摩尔</a:t>
            </a:r>
            <a:endParaRPr lang="zh-CN" altLang="en-US" sz="2800" b="1" dirty="0" smtClean="0">
              <a:solidFill>
                <a:srgbClr val="002060"/>
              </a:solidFill>
              <a:latin typeface="楷体_GB2312"/>
              <a:ea typeface="楷体_GB2312"/>
              <a:cs typeface="楷体_GB2312"/>
            </a:endParaRPr>
          </a:p>
          <a:p>
            <a:pPr eaLnBrk="1" hangingPunct="1">
              <a:lnSpc>
                <a:spcPct val="190000"/>
              </a:lnSpc>
            </a:pPr>
            <a:r>
              <a:rPr lang="zh-CN" altLang="en-US" sz="2800" b="1" dirty="0" smtClean="0">
                <a:ea typeface="楷体_GB2312"/>
                <a:cs typeface="楷体_GB2312"/>
              </a:rPr>
              <a:t>（</a:t>
            </a:r>
            <a:r>
              <a:rPr lang="en-US" altLang="zh-CN" sz="2800" b="1" dirty="0" smtClean="0">
                <a:ea typeface="楷体_GB2312"/>
                <a:cs typeface="楷体_GB2312"/>
              </a:rPr>
              <a:t>2</a:t>
            </a:r>
            <a:r>
              <a:rPr lang="zh-CN" altLang="en-US" sz="2800" b="1" dirty="0" smtClean="0">
                <a:ea typeface="楷体_GB2312"/>
                <a:cs typeface="楷体_GB2312"/>
              </a:rPr>
              <a:t>）</a:t>
            </a:r>
            <a:r>
              <a:rPr lang="en-US" altLang="zh-CN" sz="2800" b="1" dirty="0" smtClean="0">
                <a:ea typeface="楷体_GB2312"/>
                <a:cs typeface="楷体_GB2312"/>
              </a:rPr>
              <a:t>. SI</a:t>
            </a:r>
            <a:r>
              <a:rPr lang="zh-CN" altLang="en-US" sz="2800" b="1" dirty="0" smtClean="0">
                <a:latin typeface="楷体_GB2312"/>
                <a:ea typeface="楷体_GB2312"/>
                <a:cs typeface="楷体_GB2312"/>
              </a:rPr>
              <a:t>导出单位</a:t>
            </a:r>
            <a:endParaRPr lang="zh-CN" altLang="en-US" sz="2800" b="1" dirty="0" smtClean="0">
              <a:latin typeface="楷体_GB2312"/>
              <a:ea typeface="楷体_GB2312"/>
              <a:cs typeface="楷体_GB2312"/>
            </a:endParaRPr>
          </a:p>
          <a:p>
            <a:pPr eaLnBrk="1" hangingPunct="1">
              <a:lnSpc>
                <a:spcPct val="190000"/>
              </a:lnSpc>
            </a:pPr>
            <a:r>
              <a:rPr lang="zh-CN" altLang="en-US" sz="2800" b="1" dirty="0" smtClean="0">
                <a:ea typeface="楷体_GB2312"/>
                <a:cs typeface="楷体_GB2312"/>
              </a:rPr>
              <a:t>（</a:t>
            </a:r>
            <a:r>
              <a:rPr lang="en-US" altLang="zh-CN" sz="2800" b="1" dirty="0" smtClean="0">
                <a:ea typeface="楷体_GB2312"/>
                <a:cs typeface="楷体_GB2312"/>
              </a:rPr>
              <a:t>3</a:t>
            </a:r>
            <a:r>
              <a:rPr lang="zh-CN" altLang="en-US" sz="2800" b="1" dirty="0" smtClean="0">
                <a:ea typeface="楷体_GB2312"/>
                <a:cs typeface="楷体_GB2312"/>
              </a:rPr>
              <a:t>）</a:t>
            </a:r>
            <a:r>
              <a:rPr lang="en-US" altLang="zh-CN" sz="2800" b="1" dirty="0" smtClean="0">
                <a:ea typeface="楷体_GB2312"/>
                <a:cs typeface="楷体_GB2312"/>
              </a:rPr>
              <a:t>. SI</a:t>
            </a:r>
            <a:r>
              <a:rPr lang="zh-CN" altLang="en-US" sz="2800" b="1" dirty="0" smtClean="0">
                <a:latin typeface="楷体_GB2312"/>
                <a:ea typeface="楷体_GB2312"/>
                <a:cs typeface="楷体_GB2312"/>
              </a:rPr>
              <a:t>单位的倍数单位</a:t>
            </a:r>
            <a:endParaRPr lang="zh-CN" altLang="en-US" sz="2800" b="1" dirty="0" smtClean="0">
              <a:latin typeface="楷体_GB2312"/>
              <a:ea typeface="楷体_GB2312"/>
              <a:cs typeface="楷体_GB2312"/>
            </a:endParaRPr>
          </a:p>
        </p:txBody>
      </p:sp>
      <p:sp>
        <p:nvSpPr>
          <p:cNvPr id="105476"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24A64011-4DC8-403C-AD34-3209461AA349}"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521" name="灯片编号占位符 6"/>
          <p:cNvSpPr>
            <a:spLocks noGrp="1"/>
          </p:cNvSpPr>
          <p:nvPr>
            <p:ph type="sldNum" sz="quarter" idx="12"/>
          </p:nvPr>
        </p:nvSpPr>
        <p:spPr bwMode="auto">
          <a:noFill/>
          <a:ln>
            <a:miter lim="800000"/>
          </a:ln>
        </p:spPr>
        <p:txBody>
          <a:bodyPr wrap="square" lIns="91440" tIns="45720" rIns="91440" bIns="45720" numCol="1" anchorCtr="0" compatLnSpc="1"/>
          <a:lstStyle/>
          <a:p>
            <a:fld id="{5F3F5870-9B2D-4A51-98A8-B29CFB1B72AF}" type="slidenum">
              <a:rPr lang="en-US" altLang="zh-CN" smtClean="0">
                <a:ea typeface="宋体" panose="02010600030101010101" pitchFamily="2" charset="-122"/>
              </a:rPr>
            </a:fld>
            <a:endParaRPr lang="en-US" altLang="zh-CN" smtClean="0">
              <a:ea typeface="宋体" panose="02010600030101010101" pitchFamily="2" charset="-122"/>
            </a:endParaRPr>
          </a:p>
        </p:txBody>
      </p:sp>
      <p:sp>
        <p:nvSpPr>
          <p:cNvPr id="207874" name="Rectangle 2"/>
          <p:cNvSpPr>
            <a:spLocks noGrp="1" noChangeArrowheads="1"/>
          </p:cNvSpPr>
          <p:nvPr>
            <p:ph type="title"/>
          </p:nvPr>
        </p:nvSpPr>
        <p:spPr>
          <a:xfrm>
            <a:off x="3000375" y="0"/>
            <a:ext cx="2857500" cy="885825"/>
          </a:xfrm>
        </p:spPr>
        <p:txBody>
          <a:bodyPr>
            <a:noAutofit/>
          </a:bodyPr>
          <a:lstStyle/>
          <a:p>
            <a:pPr eaLnBrk="1" fontAlgn="auto" hangingPunct="1">
              <a:spcAft>
                <a:spcPts val="0"/>
              </a:spcAft>
              <a:defRPr/>
            </a:pPr>
            <a:r>
              <a:rPr lang="zh-CN" altLang="en-US" sz="4800" b="1" dirty="0">
                <a:effectLst>
                  <a:outerShdw blurRad="38100" dist="38100" dir="2700000" algn="tl">
                    <a:srgbClr val="C0C0C0"/>
                  </a:outerShdw>
                </a:effectLst>
              </a:rPr>
              <a:t>本章小结</a:t>
            </a:r>
            <a:endParaRPr lang="zh-CN" altLang="en-US" sz="4800" b="1" dirty="0">
              <a:effectLst>
                <a:outerShdw blurRad="38100" dist="38100" dir="2700000" algn="tl">
                  <a:srgbClr val="C0C0C0"/>
                </a:outerShdw>
              </a:effectLst>
            </a:endParaRPr>
          </a:p>
        </p:txBody>
      </p:sp>
      <p:sp>
        <p:nvSpPr>
          <p:cNvPr id="207875" name="Rectangle 3"/>
          <p:cNvSpPr>
            <a:spLocks noGrp="1" noRot="1" noChangeArrowheads="1"/>
          </p:cNvSpPr>
          <p:nvPr>
            <p:ph type="body" sz="half" idx="1"/>
          </p:nvPr>
        </p:nvSpPr>
        <p:spPr>
          <a:xfrm>
            <a:off x="1259523" y="836930"/>
            <a:ext cx="6053137" cy="690563"/>
          </a:xfrm>
        </p:spPr>
        <p:txBody>
          <a:bodyPr>
            <a:normAutofit/>
          </a:bodyPr>
          <a:lstStyle/>
          <a:p>
            <a:pPr marL="274320" indent="-274320" eaLnBrk="1" fontAlgn="auto" hangingPunct="1">
              <a:spcAft>
                <a:spcPts val="0"/>
              </a:spcAft>
              <a:buFont typeface="Wingdings" panose="05000000000000000000"/>
              <a:buChar char=""/>
              <a:defRPr/>
            </a:pPr>
            <a:r>
              <a:rPr lang="zh-CN" altLang="en-US" sz="3600" b="1">
                <a:solidFill>
                  <a:srgbClr val="660066"/>
                </a:solidFill>
                <a:effectLst>
                  <a:outerShdw blurRad="38100" dist="38100" dir="2700000" algn="tl">
                    <a:srgbClr val="C0C0C0"/>
                  </a:outerShdw>
                </a:effectLst>
                <a:ea typeface="楷体_GB2312" pitchFamily="49" charset="-122"/>
              </a:rPr>
              <a:t>二、溶液的组成标度</a:t>
            </a:r>
            <a:endParaRPr lang="zh-CN" altLang="en-US" sz="3600" b="1">
              <a:solidFill>
                <a:srgbClr val="660066"/>
              </a:solidFill>
              <a:effectLst>
                <a:outerShdw blurRad="38100" dist="38100" dir="2700000" algn="tl">
                  <a:srgbClr val="C0C0C0"/>
                </a:outerShdw>
              </a:effectLst>
              <a:ea typeface="楷体_GB2312" pitchFamily="49" charset="-122"/>
            </a:endParaRPr>
          </a:p>
        </p:txBody>
      </p:sp>
      <p:graphicFrame>
        <p:nvGraphicFramePr>
          <p:cNvPr id="207918" name="Group 46"/>
          <p:cNvGraphicFramePr>
            <a:graphicFrameLocks noGrp="1"/>
          </p:cNvGraphicFramePr>
          <p:nvPr>
            <p:ph sz="half" idx="2"/>
            <p:custDataLst>
              <p:tags r:id="rId1"/>
            </p:custDataLst>
          </p:nvPr>
        </p:nvGraphicFramePr>
        <p:xfrm>
          <a:off x="76200" y="1557020"/>
          <a:ext cx="8662670" cy="5330190"/>
        </p:xfrm>
        <a:graphic>
          <a:graphicData uri="http://schemas.openxmlformats.org/drawingml/2006/table">
            <a:tbl>
              <a:tblPr/>
              <a:tblGrid>
                <a:gridCol w="2353310"/>
                <a:gridCol w="2197735"/>
                <a:gridCol w="1458595"/>
                <a:gridCol w="2653030"/>
              </a:tblGrid>
              <a:tr h="665480">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1" i="0" u="none" strike="noStrike" cap="none" normalizeH="0" baseline="0" smtClean="0">
                          <a:ln>
                            <a:noFill/>
                          </a:ln>
                          <a:solidFill>
                            <a:schemeClr val="tx2"/>
                          </a:solidFill>
                          <a:effectLst>
                            <a:outerShdw blurRad="38100" dist="38100" dir="2700000" algn="tl">
                              <a:srgbClr val="C0C0C0"/>
                            </a:outerShdw>
                          </a:effectLst>
                          <a:latin typeface="Arial" panose="020B0604020202020204" pitchFamily="34" charset="0"/>
                          <a:ea typeface="楷体_GB2312" pitchFamily="49" charset="-122"/>
                        </a:rPr>
                        <a:t>组成标度</a:t>
                      </a:r>
                      <a:endParaRPr kumimoji="0" lang="zh-CN" altLang="en-US" sz="2800" b="1" i="0" u="none" strike="noStrike" cap="none" normalizeH="0" baseline="0" smtClean="0">
                        <a:ln>
                          <a:noFill/>
                        </a:ln>
                        <a:solidFill>
                          <a:schemeClr val="tx2"/>
                        </a:solidFill>
                        <a:effectLst>
                          <a:outerShdw blurRad="38100" dist="38100" dir="2700000" algn="tl">
                            <a:srgbClr val="C0C0C0"/>
                          </a:outerShdw>
                        </a:effectLst>
                        <a:latin typeface="Arial" panose="020B0604020202020204" pitchFamily="34"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1" i="0" u="none" strike="noStrike" cap="none" normalizeH="0" baseline="0" smtClean="0">
                          <a:ln>
                            <a:noFill/>
                          </a:ln>
                          <a:solidFill>
                            <a:schemeClr val="tx2"/>
                          </a:solidFill>
                          <a:effectLst>
                            <a:outerShdw blurRad="38100" dist="38100" dir="2700000" algn="tl">
                              <a:srgbClr val="C0C0C0"/>
                            </a:outerShdw>
                          </a:effectLst>
                          <a:latin typeface="Arial" panose="020B0604020202020204" pitchFamily="34" charset="0"/>
                          <a:ea typeface="楷体_GB2312" pitchFamily="49" charset="-122"/>
                        </a:rPr>
                        <a:t>表达式</a:t>
                      </a:r>
                      <a:endParaRPr kumimoji="0" lang="zh-CN" altLang="en-US" sz="2800" b="1" i="0" u="none" strike="noStrike" cap="none" normalizeH="0" baseline="0" smtClean="0">
                        <a:ln>
                          <a:noFill/>
                        </a:ln>
                        <a:solidFill>
                          <a:schemeClr val="tx2"/>
                        </a:solidFill>
                        <a:effectLst>
                          <a:outerShdw blurRad="38100" dist="38100" dir="2700000" algn="tl">
                            <a:srgbClr val="C0C0C0"/>
                          </a:outerShdw>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1" i="0" u="none" strike="noStrike" cap="none" normalizeH="0" baseline="0" smtClean="0">
                          <a:ln>
                            <a:noFill/>
                          </a:ln>
                          <a:solidFill>
                            <a:schemeClr val="tx2"/>
                          </a:solidFill>
                          <a:effectLst>
                            <a:outerShdw blurRad="38100" dist="38100" dir="2700000" algn="tl">
                              <a:srgbClr val="C0C0C0"/>
                            </a:outerShdw>
                          </a:effectLst>
                          <a:latin typeface="Arial" panose="020B0604020202020204" pitchFamily="34" charset="0"/>
                          <a:ea typeface="楷体_GB2312" pitchFamily="49" charset="-122"/>
                        </a:rPr>
                        <a:t>单位</a:t>
                      </a:r>
                      <a:endParaRPr kumimoji="0" lang="zh-CN" altLang="en-US" sz="2800" b="1" i="0" u="none" strike="noStrike" cap="none" normalizeH="0" baseline="0" smtClean="0">
                        <a:ln>
                          <a:noFill/>
                        </a:ln>
                        <a:solidFill>
                          <a:schemeClr val="tx2"/>
                        </a:solidFill>
                        <a:effectLst>
                          <a:outerShdw blurRad="38100" dist="38100" dir="2700000" algn="tl">
                            <a:srgbClr val="C0C0C0"/>
                          </a:outerShdw>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1" i="0" u="none" strike="noStrike" cap="none" normalizeH="0" baseline="0" smtClean="0">
                          <a:ln>
                            <a:noFill/>
                          </a:ln>
                          <a:solidFill>
                            <a:schemeClr val="tx2"/>
                          </a:solidFill>
                          <a:effectLst>
                            <a:outerShdw blurRad="38100" dist="38100" dir="2700000" algn="tl">
                              <a:srgbClr val="C0C0C0"/>
                            </a:outerShdw>
                          </a:effectLst>
                          <a:latin typeface="Arial" panose="020B0604020202020204" pitchFamily="34" charset="0"/>
                          <a:ea typeface="楷体_GB2312" pitchFamily="49" charset="-122"/>
                        </a:rPr>
                        <a:t>注意事项</a:t>
                      </a:r>
                      <a:endParaRPr kumimoji="0" lang="zh-CN" altLang="en-US" sz="2800" b="1" i="0" u="none" strike="noStrike" cap="none" normalizeH="0" baseline="0" smtClean="0">
                        <a:ln>
                          <a:noFill/>
                        </a:ln>
                        <a:solidFill>
                          <a:schemeClr val="tx2"/>
                        </a:solidFill>
                        <a:effectLst>
                          <a:outerShdw blurRad="38100" dist="38100" dir="2700000" algn="tl">
                            <a:srgbClr val="C0C0C0"/>
                          </a:outerShdw>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071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Arial" panose="020B0604020202020204" pitchFamily="34" charset="0"/>
                          <a:ea typeface="楷体_GB2312" pitchFamily="49" charset="-122"/>
                        </a:rPr>
                        <a:t>物质的量</a:t>
                      </a:r>
                      <a:endParaRPr kumimoji="0" lang="zh-CN" altLang="en-US" sz="2800" b="1" i="0" u="none" strike="noStrike" cap="none" normalizeH="0" baseline="0" smtClean="0">
                        <a:ln>
                          <a:noFill/>
                        </a:ln>
                        <a:solidFill>
                          <a:schemeClr val="tx1"/>
                        </a:solidFill>
                        <a:effectLst/>
                        <a:latin typeface="Arial" panose="020B0604020202020204" pitchFamily="34"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0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a:t>
                      </a:r>
                      <a:r>
                        <a:rPr kumimoji="0" lang="en-US" altLang="zh-CN" sz="2800" b="1" i="1"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n</a:t>
                      </a:r>
                      <a:r>
                        <a:rPr kumimoji="0" lang="en-US" altLang="zh-CN" sz="2800" b="0" i="0" u="none" strike="noStrike" cap="none" normalizeH="0" baseline="-25000" dirty="0" err="1" smtClean="0">
                          <a:ln>
                            <a:noFill/>
                          </a:ln>
                          <a:solidFill>
                            <a:schemeClr val="tx1"/>
                          </a:solidFill>
                          <a:effectLst/>
                          <a:latin typeface="Times New Roman" panose="02020603050405020304" pitchFamily="18" charset="0"/>
                          <a:ea typeface="宋体" panose="02010600030101010101" pitchFamily="2" charset="-122"/>
                        </a:rPr>
                        <a:t>B</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800" b="1" i="1"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m</a:t>
                      </a:r>
                      <a:r>
                        <a:rPr kumimoji="0" lang="en-US" altLang="zh-CN" sz="2800" b="0" i="0" u="none" strike="noStrike" cap="none" normalizeH="0" baseline="-25000" dirty="0" err="1" smtClean="0">
                          <a:ln>
                            <a:noFill/>
                          </a:ln>
                          <a:solidFill>
                            <a:schemeClr val="tx1"/>
                          </a:solidFill>
                          <a:effectLst/>
                          <a:latin typeface="Times New Roman" panose="02020603050405020304" pitchFamily="18" charset="0"/>
                          <a:ea typeface="宋体" panose="02010600030101010101" pitchFamily="2" charset="-122"/>
                        </a:rPr>
                        <a:t>B</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/M</a:t>
                      </a:r>
                      <a:r>
                        <a:rPr kumimoji="0" lang="en-US" altLang="zh-CN" sz="2800" b="0" i="0" u="none" strike="noStrike" cap="none" normalizeH="0" baseline="-25000" dirty="0" smtClean="0">
                          <a:ln>
                            <a:noFill/>
                          </a:ln>
                          <a:solidFill>
                            <a:schemeClr val="tx1"/>
                          </a:solidFill>
                          <a:effectLst/>
                          <a:latin typeface="Times New Roman" panose="02020603050405020304" pitchFamily="18" charset="0"/>
                          <a:ea typeface="宋体" panose="02010600030101010101" pitchFamily="2" charset="-122"/>
                        </a:rPr>
                        <a:t>B</a:t>
                      </a:r>
                      <a:endParaRPr kumimoji="0" lang="en-US" altLang="zh-CN" sz="2800" b="0" i="0" u="none" strike="noStrike" cap="none" normalizeH="0" baseline="-2500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mol</a:t>
                      </a:r>
                      <a:endPar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3200" b="1" i="0" u="none" strike="noStrike" cap="none" normalizeH="0" baseline="0" dirty="0" smtClean="0">
                          <a:ln>
                            <a:noFill/>
                          </a:ln>
                          <a:solidFill>
                            <a:srgbClr val="660066"/>
                          </a:solidFill>
                          <a:effectLst/>
                          <a:latin typeface="Arial" panose="020B0604020202020204" pitchFamily="34" charset="0"/>
                          <a:ea typeface="楷体_GB2312" pitchFamily="49" charset="-122"/>
                        </a:rPr>
                        <a:t>基本单元</a:t>
                      </a:r>
                      <a:endParaRPr kumimoji="0" lang="zh-CN" altLang="en-US" sz="3200" b="1" i="0" u="none" strike="noStrike" cap="none" normalizeH="0" baseline="0" dirty="0" smtClean="0">
                        <a:ln>
                          <a:noFill/>
                        </a:ln>
                        <a:solidFill>
                          <a:srgbClr val="660066"/>
                        </a:solidFill>
                        <a:effectLst/>
                        <a:latin typeface="Arial" panose="020B0604020202020204" pitchFamily="34" charset="0"/>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3200" b="1" i="0" u="none" strike="noStrike" cap="none" normalizeH="0" baseline="0" dirty="0" smtClean="0">
                          <a:ln>
                            <a:noFill/>
                          </a:ln>
                          <a:solidFill>
                            <a:srgbClr val="660066"/>
                          </a:solidFill>
                          <a:effectLst/>
                          <a:latin typeface="Arial" panose="020B0604020202020204" pitchFamily="34" charset="0"/>
                          <a:ea typeface="楷体_GB2312" pitchFamily="49" charset="-122"/>
                        </a:rPr>
                        <a:t>要指明</a:t>
                      </a:r>
                      <a:endParaRPr kumimoji="0" lang="zh-CN" altLang="en-US" sz="3200" b="1" i="0" u="none" strike="noStrike" cap="none" normalizeH="0" baseline="0" dirty="0" smtClean="0">
                        <a:ln>
                          <a:noFill/>
                        </a:ln>
                        <a:solidFill>
                          <a:srgbClr val="660066"/>
                        </a:solidFill>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556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Arial" panose="020B0604020202020204" pitchFamily="34" charset="0"/>
                          <a:ea typeface="楷体_GB2312" pitchFamily="49" charset="-122"/>
                        </a:rPr>
                        <a:t>物质的量浓度</a:t>
                      </a:r>
                      <a:endParaRPr kumimoji="0" lang="zh-CN" altLang="en-US" sz="2800" b="1" i="0" u="none" strike="noStrike" cap="none" normalizeH="0" baseline="0" smtClean="0">
                        <a:ln>
                          <a:noFill/>
                        </a:ln>
                        <a:solidFill>
                          <a:schemeClr val="tx1"/>
                        </a:solidFill>
                        <a:effectLst/>
                        <a:latin typeface="Arial" panose="020B0604020202020204" pitchFamily="34"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0" lang="en-US" altLang="zh-CN" sz="2800" b="1" i="1"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c</a:t>
                      </a:r>
                      <a:r>
                        <a:rPr kumimoji="0" lang="en-US" altLang="zh-CN" sz="2800" b="1" i="0" u="none" strike="noStrike" cap="none" normalizeH="0" baseline="-25000" dirty="0" err="1" smtClean="0">
                          <a:ln>
                            <a:noFill/>
                          </a:ln>
                          <a:solidFill>
                            <a:schemeClr val="tx1"/>
                          </a:solidFill>
                          <a:effectLst/>
                          <a:latin typeface="Times New Roman" panose="02020603050405020304" pitchFamily="18" charset="0"/>
                          <a:ea typeface="宋体" panose="02010600030101010101" pitchFamily="2" charset="-122"/>
                        </a:rPr>
                        <a:t>B</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800" b="1" i="1"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n</a:t>
                      </a:r>
                      <a:r>
                        <a:rPr kumimoji="0" lang="en-US" altLang="zh-CN" sz="2800" b="1" i="0" u="none" strike="noStrike" cap="none" normalizeH="0" baseline="-25000" dirty="0" err="1" smtClean="0">
                          <a:ln>
                            <a:noFill/>
                          </a:ln>
                          <a:solidFill>
                            <a:schemeClr val="tx1"/>
                          </a:solidFill>
                          <a:effectLst/>
                          <a:latin typeface="Times New Roman" panose="02020603050405020304" pitchFamily="18" charset="0"/>
                          <a:ea typeface="宋体" panose="02010600030101010101" pitchFamily="2" charset="-122"/>
                        </a:rPr>
                        <a:t>B</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V</a:t>
                      </a:r>
                      <a:endParaRPr kumimoji="0" lang="en-US" altLang="zh-CN" sz="2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rPr>
                        <a:t>  </a:t>
                      </a: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mol•L</a:t>
                      </a:r>
                      <a:r>
                        <a:rPr kumimoji="0" lang="en-US" altLang="zh-CN" sz="28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8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cPr/>
                </a:tc>
              </a:tr>
              <a:tr h="95567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Arial" panose="020B0604020202020204" pitchFamily="34" charset="0"/>
                          <a:ea typeface="楷体_GB2312" pitchFamily="49" charset="-122"/>
                        </a:rPr>
                        <a:t>质量摩尔浓度</a:t>
                      </a:r>
                      <a:endParaRPr kumimoji="0" lang="zh-CN" altLang="en-US" sz="2800" b="1" i="0" u="none" strike="noStrike" cap="none" normalizeH="0" baseline="0" smtClean="0">
                        <a:ln>
                          <a:noFill/>
                        </a:ln>
                        <a:solidFill>
                          <a:schemeClr val="tx1"/>
                        </a:solidFill>
                        <a:effectLst/>
                        <a:latin typeface="Arial" panose="020B0604020202020204" pitchFamily="34"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1" i="1"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b</a:t>
                      </a:r>
                      <a:r>
                        <a:rPr kumimoji="0" lang="en-US" altLang="zh-CN" sz="2800" b="1" i="0" u="none" strike="noStrike" cap="none" normalizeH="0" baseline="-25000" dirty="0" err="1" smtClean="0">
                          <a:ln>
                            <a:noFill/>
                          </a:ln>
                          <a:solidFill>
                            <a:schemeClr val="tx1"/>
                          </a:solidFill>
                          <a:effectLst/>
                          <a:latin typeface="Times New Roman" panose="02020603050405020304" pitchFamily="18" charset="0"/>
                          <a:ea typeface="宋体" panose="02010600030101010101" pitchFamily="2" charset="-122"/>
                        </a:rPr>
                        <a:t>B</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800" b="1" i="1"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n</a:t>
                      </a:r>
                      <a:r>
                        <a:rPr kumimoji="0" lang="en-US" altLang="zh-CN" sz="2800" b="1" i="0" u="none" strike="noStrike" cap="none" normalizeH="0" baseline="-25000" dirty="0" err="1" smtClean="0">
                          <a:ln>
                            <a:noFill/>
                          </a:ln>
                          <a:solidFill>
                            <a:schemeClr val="tx1"/>
                          </a:solidFill>
                          <a:effectLst/>
                          <a:latin typeface="Times New Roman" panose="02020603050405020304" pitchFamily="18" charset="0"/>
                          <a:ea typeface="宋体" panose="02010600030101010101" pitchFamily="2" charset="-122"/>
                        </a:rPr>
                        <a:t>B</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m</a:t>
                      </a:r>
                      <a:endParaRPr kumimoji="0" lang="en-US" altLang="zh-CN" sz="2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mol•</a:t>
                      </a:r>
                      <a:r>
                        <a:rPr kumimoji="0" lang="en-US" altLang="zh-CN" sz="2800" b="1" i="0" u="none" strike="noStrike" cap="none" normalizeH="0" baseline="0" smtClean="0">
                          <a:ln>
                            <a:noFill/>
                          </a:ln>
                          <a:solidFill>
                            <a:srgbClr val="C00000"/>
                          </a:solidFill>
                          <a:effectLst/>
                          <a:latin typeface="Times New Roman" panose="02020603050405020304" pitchFamily="18" charset="0"/>
                          <a:ea typeface="宋体" panose="02010600030101010101" pitchFamily="2" charset="-122"/>
                        </a:rPr>
                        <a:t>kg</a:t>
                      </a:r>
                      <a:r>
                        <a:rPr kumimoji="0" lang="en-US" altLang="zh-CN" sz="2800" b="1" i="0" u="none" strike="noStrike" cap="none" normalizeH="0" baseline="30000" smtClean="0">
                          <a:ln>
                            <a:noFill/>
                          </a:ln>
                          <a:solidFill>
                            <a:srgbClr val="C00000"/>
                          </a:solidFill>
                          <a:effectLst/>
                          <a:latin typeface="Times New Roman" panose="02020603050405020304" pitchFamily="18" charset="0"/>
                          <a:ea typeface="宋体" panose="02010600030101010101" pitchFamily="2" charset="-122"/>
                        </a:rPr>
                        <a:t>-1</a:t>
                      </a:r>
                      <a:endParaRPr kumimoji="0" lang="en-US" altLang="zh-CN" sz="2800" b="1" i="0" u="none" strike="noStrike" cap="none" normalizeH="0" baseline="30000" smtClean="0">
                        <a:ln>
                          <a:noFill/>
                        </a:ln>
                        <a:solidFill>
                          <a:srgbClr val="C00000"/>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3200" b="0" i="1" u="none" strike="noStrike" cap="none" normalizeH="0" baseline="0" dirty="0" smtClean="0">
                          <a:ln>
                            <a:noFill/>
                          </a:ln>
                          <a:solidFill>
                            <a:srgbClr val="660066"/>
                          </a:solidFill>
                          <a:effectLst/>
                          <a:latin typeface="Times New Roman" panose="02020603050405020304" pitchFamily="18" charset="0"/>
                          <a:ea typeface="宋体" panose="02010600030101010101" pitchFamily="2" charset="-122"/>
                          <a:cs typeface="Times New Roman" panose="02020603050405020304" pitchFamily="18" charset="0"/>
                        </a:rPr>
                        <a:t>m:</a:t>
                      </a:r>
                      <a:r>
                        <a:rPr kumimoji="0" lang="zh-CN" altLang="en-US" sz="3200" b="1" i="0" u="none" strike="noStrike" cap="none" normalizeH="0" baseline="0" dirty="0" smtClean="0">
                          <a:ln>
                            <a:noFill/>
                          </a:ln>
                          <a:solidFill>
                            <a:srgbClr val="660066"/>
                          </a:solidFill>
                          <a:effectLst/>
                          <a:latin typeface="Arial" panose="020B0604020202020204" pitchFamily="34" charset="0"/>
                          <a:ea typeface="楷体_GB2312" pitchFamily="49" charset="-122"/>
                          <a:cs typeface="Times New Roman" panose="02020603050405020304" pitchFamily="18" charset="0"/>
                        </a:rPr>
                        <a:t>溶剂的质量</a:t>
                      </a:r>
                      <a:endParaRPr kumimoji="0" lang="zh-CN" altLang="en-US" sz="3200" b="1" i="0" u="none" strike="noStrike" cap="none" normalizeH="0" baseline="0" dirty="0" smtClean="0">
                        <a:ln>
                          <a:noFill/>
                        </a:ln>
                        <a:solidFill>
                          <a:srgbClr val="660066"/>
                        </a:solidFill>
                        <a:effectLst/>
                        <a:latin typeface="Arial" panose="020B0604020202020204" pitchFamily="34" charset="0"/>
                        <a:ea typeface="楷体_GB2312" pitchFamily="49"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4488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Arial" panose="020B0604020202020204" pitchFamily="34" charset="0"/>
                          <a:ea typeface="楷体_GB2312" pitchFamily="49" charset="-122"/>
                        </a:rPr>
                        <a:t>摩尔分数</a:t>
                      </a:r>
                      <a:endParaRPr kumimoji="0" lang="zh-CN" altLang="en-US" sz="2800" b="1" i="0" u="none" strike="noStrike" cap="none" normalizeH="0" baseline="0" smtClean="0">
                        <a:ln>
                          <a:noFill/>
                        </a:ln>
                        <a:solidFill>
                          <a:schemeClr val="tx1"/>
                        </a:solidFill>
                        <a:effectLst/>
                        <a:latin typeface="Arial" panose="020B0604020202020204" pitchFamily="34"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1" i="1"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x</a:t>
                      </a:r>
                      <a:r>
                        <a:rPr kumimoji="0" lang="en-US" altLang="zh-CN" sz="2800" b="1" i="0" u="none" strike="noStrike" cap="none" normalizeH="0" baseline="-25000" dirty="0" err="1" smtClean="0">
                          <a:ln>
                            <a:noFill/>
                          </a:ln>
                          <a:solidFill>
                            <a:schemeClr val="tx1"/>
                          </a:solidFill>
                          <a:effectLst/>
                          <a:latin typeface="Times New Roman" panose="02020603050405020304" pitchFamily="18" charset="0"/>
                          <a:ea typeface="宋体" panose="02010600030101010101" pitchFamily="2" charset="-122"/>
                        </a:rPr>
                        <a:t>B</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800" b="1" i="1"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n</a:t>
                      </a:r>
                      <a:r>
                        <a:rPr kumimoji="0" lang="en-US" altLang="zh-CN" sz="2800" b="1" i="0" u="none" strike="noStrike" cap="none" normalizeH="0" baseline="-25000" dirty="0" err="1" smtClean="0">
                          <a:ln>
                            <a:noFill/>
                          </a:ln>
                          <a:solidFill>
                            <a:schemeClr val="tx1"/>
                          </a:solidFill>
                          <a:effectLst/>
                          <a:latin typeface="Times New Roman" panose="02020603050405020304" pitchFamily="18" charset="0"/>
                          <a:ea typeface="宋体" panose="02010600030101010101" pitchFamily="2" charset="-122"/>
                        </a:rPr>
                        <a:t>B</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800" b="1" i="1"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n</a:t>
                      </a:r>
                      <a:r>
                        <a:rPr kumimoji="0" lang="en-US" altLang="zh-CN" sz="2800" b="1" i="0" u="none" strike="noStrike" cap="none" normalizeH="0" baseline="-25000" dirty="0" err="1" smtClean="0">
                          <a:ln>
                            <a:noFill/>
                          </a:ln>
                          <a:solidFill>
                            <a:schemeClr val="tx1"/>
                          </a:solidFill>
                          <a:effectLst/>
                          <a:latin typeface="Times New Roman" panose="02020603050405020304" pitchFamily="18" charset="0"/>
                          <a:ea typeface="宋体" panose="02010600030101010101" pitchFamily="2" charset="-122"/>
                        </a:rPr>
                        <a:t>A</a:t>
                      </a:r>
                      <a:r>
                        <a:rPr kumimoji="0" lang="en-US" altLang="zh-CN" sz="2800" b="1"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800" b="1" i="1"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n</a:t>
                      </a:r>
                      <a:r>
                        <a:rPr kumimoji="0" lang="en-US" altLang="zh-CN" sz="2800" b="1" i="0" u="none" strike="noStrike" cap="none" normalizeH="0" baseline="-25000" dirty="0" err="1" smtClean="0">
                          <a:ln>
                            <a:noFill/>
                          </a:ln>
                          <a:solidFill>
                            <a:schemeClr val="tx1"/>
                          </a:solidFill>
                          <a:effectLst/>
                          <a:latin typeface="Times New Roman" panose="02020603050405020304" pitchFamily="18" charset="0"/>
                          <a:ea typeface="宋体" panose="02010600030101010101" pitchFamily="2" charset="-122"/>
                        </a:rPr>
                        <a:t>B</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endPar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Arial" panose="020B0604020202020204" pitchFamily="34" charset="0"/>
                          <a:ea typeface="楷体_GB2312" pitchFamily="49" charset="-122"/>
                        </a:rPr>
                        <a:t>一</a:t>
                      </a:r>
                      <a:endParaRPr kumimoji="0" lang="zh-CN" altLang="en-US" sz="2800" b="1" i="0" u="none" strike="noStrike" cap="none" normalizeH="0" baseline="0" smtClean="0">
                        <a:ln>
                          <a:noFill/>
                        </a:ln>
                        <a:solidFill>
                          <a:schemeClr val="tx1"/>
                        </a:solidFill>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zh-CN"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324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Arial" panose="020B0604020202020204" pitchFamily="34" charset="0"/>
                          <a:ea typeface="楷体_GB2312" pitchFamily="49" charset="-122"/>
                        </a:rPr>
                        <a:t>质量分数</a:t>
                      </a:r>
                      <a:endParaRPr kumimoji="0" lang="zh-CN" altLang="en-US" sz="2800" b="1" i="0" u="none" strike="noStrike" cap="none" normalizeH="0" baseline="0" smtClean="0">
                        <a:ln>
                          <a:noFill/>
                        </a:ln>
                        <a:solidFill>
                          <a:schemeClr val="tx1"/>
                        </a:solidFill>
                        <a:effectLst/>
                        <a:latin typeface="Arial" panose="020B0604020202020204" pitchFamily="34"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1" i="1"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w</a:t>
                      </a:r>
                      <a:r>
                        <a:rPr kumimoji="0" lang="en-US" altLang="zh-CN" sz="2800" b="1" i="0" u="none" strike="noStrike" cap="none" normalizeH="0" baseline="-25000" dirty="0" err="1" smtClean="0">
                          <a:ln>
                            <a:noFill/>
                          </a:ln>
                          <a:solidFill>
                            <a:schemeClr val="tx1"/>
                          </a:solidFill>
                          <a:effectLst/>
                          <a:latin typeface="Times New Roman" panose="02020603050405020304" pitchFamily="18" charset="0"/>
                          <a:ea typeface="宋体" panose="02010600030101010101" pitchFamily="2" charset="-122"/>
                        </a:rPr>
                        <a:t>B</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800" b="1" i="1"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m</a:t>
                      </a:r>
                      <a:r>
                        <a:rPr kumimoji="0" lang="en-US" altLang="zh-CN" sz="2800" b="1" i="0" u="none" strike="noStrike" cap="none" normalizeH="0" baseline="-25000" dirty="0" err="1" smtClean="0">
                          <a:ln>
                            <a:noFill/>
                          </a:ln>
                          <a:solidFill>
                            <a:schemeClr val="tx1"/>
                          </a:solidFill>
                          <a:effectLst/>
                          <a:latin typeface="Times New Roman" panose="02020603050405020304" pitchFamily="18" charset="0"/>
                          <a:ea typeface="宋体" panose="02010600030101010101" pitchFamily="2" charset="-122"/>
                        </a:rPr>
                        <a:t>B</a:t>
                      </a: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m</a:t>
                      </a:r>
                      <a:endParaRPr kumimoji="0" lang="en-US" altLang="zh-CN" sz="2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Arial" panose="020B0604020202020204" pitchFamily="34" charset="0"/>
                          <a:ea typeface="楷体_GB2312" pitchFamily="49" charset="-122"/>
                        </a:rPr>
                        <a:t>一</a:t>
                      </a:r>
                      <a:endParaRPr kumimoji="0" lang="zh-CN" altLang="en-US" sz="2800" b="1" i="0" u="none" strike="noStrike" cap="none" normalizeH="0" baseline="0" smtClean="0">
                        <a:ln>
                          <a:noFill/>
                        </a:ln>
                        <a:solidFill>
                          <a:schemeClr val="tx1"/>
                        </a:solidFill>
                        <a:effectLst/>
                        <a:latin typeface="Arial" panose="020B0604020202020204" pitchFamily="34" charset="0"/>
                        <a:ea typeface="楷体_GB2312"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zh-CN"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4452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1" i="0" u="none" strike="noStrike" cap="none" normalizeH="0" baseline="0" smtClean="0">
                          <a:ln>
                            <a:noFill/>
                          </a:ln>
                          <a:solidFill>
                            <a:schemeClr val="tx1"/>
                          </a:solidFill>
                          <a:effectLst/>
                          <a:latin typeface="Arial" panose="020B0604020202020204" pitchFamily="34" charset="0"/>
                          <a:ea typeface="楷体_GB2312" pitchFamily="49" charset="-122"/>
                        </a:rPr>
                        <a:t>质量浓度</a:t>
                      </a:r>
                      <a:endParaRPr kumimoji="0" lang="zh-CN" altLang="en-US" sz="2800" b="1" i="0" u="none" strike="noStrike" cap="none" normalizeH="0" baseline="0" smtClean="0">
                        <a:ln>
                          <a:noFill/>
                        </a:ln>
                        <a:solidFill>
                          <a:schemeClr val="tx1"/>
                        </a:solidFill>
                        <a:effectLst/>
                        <a:latin typeface="Arial" panose="020B0604020202020204" pitchFamily="34" charset="0"/>
                        <a:ea typeface="楷体_GB2312"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1" i="1"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ρ</a:t>
                      </a:r>
                      <a:r>
                        <a:rPr kumimoji="0" lang="en-US" altLang="zh-CN" sz="2800" b="1" i="1" u="none" strike="noStrike" cap="none" normalizeH="0" baseline="-25000" dirty="0" err="1" smtClean="0">
                          <a:ln>
                            <a:noFill/>
                          </a:ln>
                          <a:solidFill>
                            <a:schemeClr val="tx1"/>
                          </a:solidFill>
                          <a:effectLst/>
                          <a:latin typeface="Times New Roman" panose="02020603050405020304" pitchFamily="18" charset="0"/>
                          <a:ea typeface="宋体" panose="02010600030101010101" pitchFamily="2" charset="-122"/>
                        </a:rPr>
                        <a:t>B</a:t>
                      </a:r>
                      <a:r>
                        <a:rPr kumimoji="0" lang="en-US" altLang="zh-CN" sz="2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a:t>
                      </a:r>
                      <a:r>
                        <a:rPr kumimoji="0" lang="en-US" altLang="zh-CN" sz="2800" b="1" i="1"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rPr>
                        <a:t>m</a:t>
                      </a:r>
                      <a:r>
                        <a:rPr kumimoji="0" lang="en-US" altLang="zh-CN" sz="2800" b="1" i="1" u="none" strike="noStrike" cap="none" normalizeH="0" baseline="-25000" dirty="0" err="1" smtClean="0">
                          <a:ln>
                            <a:noFill/>
                          </a:ln>
                          <a:solidFill>
                            <a:schemeClr val="tx1"/>
                          </a:solidFill>
                          <a:effectLst/>
                          <a:latin typeface="Times New Roman" panose="02020603050405020304" pitchFamily="18" charset="0"/>
                          <a:ea typeface="宋体" panose="02010600030101010101" pitchFamily="2" charset="-122"/>
                        </a:rPr>
                        <a:t>B</a:t>
                      </a:r>
                      <a:r>
                        <a:rPr kumimoji="0" lang="en-US" altLang="zh-CN" sz="2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/V</a:t>
                      </a:r>
                      <a:endParaRPr kumimoji="0" lang="en-US" altLang="zh-CN" sz="2800" b="1"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kg•L</a:t>
                      </a:r>
                      <a:r>
                        <a:rPr kumimoji="0" lang="en-US" altLang="zh-CN" sz="2800" b="1"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800" b="1" i="0" u="none" strike="noStrike" cap="none" normalizeH="0" baseline="3000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800" b="1" i="0" u="none" strike="noStrike" cap="none" normalizeH="0" baseline="0" dirty="0" smtClean="0">
                          <a:ln>
                            <a:noFill/>
                          </a:ln>
                          <a:solidFill>
                            <a:srgbClr val="660066"/>
                          </a:solidFill>
                          <a:effectLst/>
                          <a:latin typeface="楷体_GB2312" pitchFamily="49" charset="-122"/>
                          <a:ea typeface="楷体_GB2312" pitchFamily="49" charset="-122"/>
                        </a:rPr>
                        <a:t>体积应用</a:t>
                      </a:r>
                      <a:r>
                        <a:rPr kumimoji="0" lang="en-US" altLang="zh-CN" sz="2800" b="1" i="0" u="none" strike="noStrike" cap="none" normalizeH="0" baseline="0" dirty="0" smtClean="0">
                          <a:ln>
                            <a:noFill/>
                          </a:ln>
                          <a:solidFill>
                            <a:srgbClr val="660066"/>
                          </a:solidFill>
                          <a:effectLst/>
                          <a:latin typeface="Times New Roman" panose="02020603050405020304" pitchFamily="18" charset="0"/>
                          <a:ea typeface="楷体_GB2312" pitchFamily="49" charset="-122"/>
                        </a:rPr>
                        <a:t>L</a:t>
                      </a:r>
                      <a:r>
                        <a:rPr kumimoji="0" lang="zh-CN" altLang="en-US" sz="2800" b="1" i="0" u="none" strike="noStrike" cap="none" normalizeH="0" baseline="0" dirty="0" smtClean="0">
                          <a:ln>
                            <a:noFill/>
                          </a:ln>
                          <a:solidFill>
                            <a:srgbClr val="660066"/>
                          </a:solidFill>
                          <a:effectLst/>
                          <a:latin typeface="楷体_GB2312" pitchFamily="49" charset="-122"/>
                          <a:ea typeface="楷体_GB2312" pitchFamily="49" charset="-122"/>
                        </a:rPr>
                        <a:t>表示</a:t>
                      </a:r>
                      <a:endParaRPr kumimoji="0" lang="zh-CN" altLang="en-US" sz="2800" b="1" i="0" u="none" strike="noStrike" cap="none" normalizeH="0" baseline="0" dirty="0" smtClean="0">
                        <a:ln>
                          <a:noFill/>
                        </a:ln>
                        <a:solidFill>
                          <a:srgbClr val="660066"/>
                        </a:solidFill>
                        <a:effectLst/>
                        <a:latin typeface="楷体_GB2312" pitchFamily="49" charset="-122"/>
                        <a:ea typeface="楷体_GB2312" pitchFamily="49"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7566" name="灯片编号占位符 3"/>
          <p:cNvSpPr txBox="1"/>
          <p:nvPr/>
        </p:nvSpPr>
        <p:spPr bwMode="auto">
          <a:xfrm>
            <a:off x="8129588" y="5734050"/>
            <a:ext cx="609600" cy="520700"/>
          </a:xfrm>
          <a:prstGeom prst="rect">
            <a:avLst/>
          </a:prstGeom>
          <a:noFill/>
          <a:ln w="9525">
            <a:noFill/>
            <a:miter lim="800000"/>
          </a:ln>
        </p:spPr>
        <p:txBody>
          <a:bodyPr/>
          <a:lstStyle/>
          <a:p>
            <a:fld id="{40552559-98CC-4E92-A3F2-2AA9B37587FA}" type="slidenum">
              <a:rPr lang="zh-CN" altLang="en-US"/>
            </a:fld>
            <a:endParaRPr lang="en-US" altLang="zh-CN"/>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7875">
                                            <p:txEl>
                                              <p:pRg st="0" end="0"/>
                                            </p:txEl>
                                          </p:spTgt>
                                        </p:tgtEl>
                                        <p:attrNameLst>
                                          <p:attrName>style.visibility</p:attrName>
                                        </p:attrNameLst>
                                      </p:cBhvr>
                                      <p:to>
                                        <p:strVal val="visible"/>
                                      </p:to>
                                    </p:set>
                                    <p:anim calcmode="lin" valueType="num">
                                      <p:cBhvr additive="base">
                                        <p:cTn id="7" dur="500" fill="hold"/>
                                        <p:tgtEl>
                                          <p:spTgt spid="2078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78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7918"/>
                                        </p:tgtEl>
                                        <p:attrNameLst>
                                          <p:attrName>style.visibility</p:attrName>
                                        </p:attrNameLst>
                                      </p:cBhvr>
                                      <p:to>
                                        <p:strVal val="visible"/>
                                      </p:to>
                                    </p:set>
                                    <p:anim calcmode="lin" valueType="num">
                                      <p:cBhvr additive="base">
                                        <p:cTn id="13" dur="500" fill="hold"/>
                                        <p:tgtEl>
                                          <p:spTgt spid="207918"/>
                                        </p:tgtEl>
                                        <p:attrNameLst>
                                          <p:attrName>ppt_x</p:attrName>
                                        </p:attrNameLst>
                                      </p:cBhvr>
                                      <p:tavLst>
                                        <p:tav tm="0">
                                          <p:val>
                                            <p:strVal val="#ppt_x"/>
                                          </p:val>
                                        </p:tav>
                                        <p:tav tm="100000">
                                          <p:val>
                                            <p:strVal val="#ppt_x"/>
                                          </p:val>
                                        </p:tav>
                                      </p:tavLst>
                                    </p:anim>
                                    <p:anim calcmode="lin" valueType="num">
                                      <p:cBhvr additive="base">
                                        <p:cTn id="14" dur="500" fill="hold"/>
                                        <p:tgtEl>
                                          <p:spTgt spid="2079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5" grpId="0" autoUpdateAnimBg="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50DE7345-3BD9-4A70-85CD-07A4E0F6E88C}"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45059" name="Rectangle 3"/>
          <p:cNvSpPr>
            <a:spLocks noGrp="1" noChangeArrowheads="1"/>
          </p:cNvSpPr>
          <p:nvPr>
            <p:ph type="title"/>
          </p:nvPr>
        </p:nvSpPr>
        <p:spPr/>
        <p:txBody>
          <a:bodyPr/>
          <a:lstStyle/>
          <a:p>
            <a:pPr eaLnBrk="1" fontAlgn="auto" hangingPunct="1">
              <a:spcAft>
                <a:spcPts val="0"/>
              </a:spcAft>
              <a:defRPr/>
            </a:pPr>
            <a:r>
              <a:rPr lang="zh-CN" altLang="en-US" sz="4800" dirty="0" smtClean="0">
                <a:solidFill>
                  <a:srgbClr val="002060"/>
                </a:solidFill>
              </a:rPr>
              <a:t>本章小结</a:t>
            </a:r>
            <a:endParaRPr lang="zh-CN" altLang="en-US" sz="4800" dirty="0" smtClean="0">
              <a:solidFill>
                <a:srgbClr val="002060"/>
              </a:solidFill>
            </a:endParaRPr>
          </a:p>
        </p:txBody>
      </p:sp>
      <p:sp>
        <p:nvSpPr>
          <p:cNvPr id="209922" name="Rectangle 2"/>
          <p:cNvSpPr>
            <a:spLocks noGrp="1" noChangeArrowheads="1"/>
          </p:cNvSpPr>
          <p:nvPr>
            <p:ph sz="quarter" idx="1"/>
          </p:nvPr>
        </p:nvSpPr>
        <p:spPr>
          <a:xfrm>
            <a:off x="1039813" y="1846263"/>
            <a:ext cx="3494087" cy="841375"/>
          </a:xfrm>
        </p:spPr>
        <p:txBody>
          <a:bodyPr/>
          <a:lstStyle/>
          <a:p>
            <a:pPr eaLnBrk="1" hangingPunct="1"/>
            <a:r>
              <a:rPr lang="zh-CN" altLang="en-US" sz="3900" b="1" smtClean="0">
                <a:solidFill>
                  <a:srgbClr val="660066"/>
                </a:solidFill>
                <a:latin typeface="楷体_GB2312"/>
                <a:ea typeface="楷体_GB2312"/>
                <a:cs typeface="楷体_GB2312"/>
              </a:rPr>
              <a:t>相互关系</a:t>
            </a:r>
            <a:r>
              <a:rPr lang="en-US" altLang="zh-CN" sz="3900" b="1" smtClean="0">
                <a:solidFill>
                  <a:srgbClr val="660066"/>
                </a:solidFill>
                <a:latin typeface="楷体_GB2312"/>
                <a:ea typeface="楷体_GB2312"/>
                <a:cs typeface="楷体_GB2312"/>
              </a:rPr>
              <a:t>:</a:t>
            </a:r>
            <a:endParaRPr lang="en-US" altLang="zh-CN" sz="3900" b="1" smtClean="0">
              <a:solidFill>
                <a:srgbClr val="660066"/>
              </a:solidFill>
              <a:latin typeface="楷体_GB2312"/>
              <a:ea typeface="楷体_GB2312"/>
              <a:cs typeface="楷体_GB2312"/>
            </a:endParaRPr>
          </a:p>
          <a:p>
            <a:pPr eaLnBrk="1" hangingPunct="1"/>
            <a:endParaRPr lang="en-US" altLang="zh-CN" sz="3900" b="1" smtClean="0">
              <a:solidFill>
                <a:srgbClr val="660066"/>
              </a:solidFill>
              <a:latin typeface="楷体_GB2312"/>
              <a:ea typeface="楷体_GB2312"/>
              <a:cs typeface="楷体_GB2312"/>
            </a:endParaRPr>
          </a:p>
        </p:txBody>
      </p:sp>
      <p:sp>
        <p:nvSpPr>
          <p:cNvPr id="209924" name="Rectangle 4"/>
          <p:cNvSpPr>
            <a:spLocks noChangeArrowheads="1"/>
          </p:cNvSpPr>
          <p:nvPr/>
        </p:nvSpPr>
        <p:spPr bwMode="auto">
          <a:xfrm>
            <a:off x="2700338" y="2781300"/>
            <a:ext cx="2641600" cy="701675"/>
          </a:xfrm>
          <a:prstGeom prst="rect">
            <a:avLst/>
          </a:prstGeom>
          <a:noFill/>
          <a:ln w="9525">
            <a:noFill/>
            <a:miter lim="800000"/>
          </a:ln>
        </p:spPr>
        <p:txBody>
          <a:bodyPr wrap="none">
            <a:spAutoFit/>
          </a:bodyPr>
          <a:lstStyle/>
          <a:p>
            <a:r>
              <a:rPr lang="en-US" altLang="zh-CN" sz="4000"/>
              <a:t> </a:t>
            </a:r>
            <a:r>
              <a:rPr lang="en-US" altLang="zh-CN" sz="4000" i="1"/>
              <a:t>c</a:t>
            </a:r>
            <a:r>
              <a:rPr lang="en-US" altLang="zh-CN" sz="4000" baseline="-25000"/>
              <a:t>B</a:t>
            </a:r>
            <a:r>
              <a:rPr lang="en-US" altLang="zh-CN" sz="4000"/>
              <a:t>=</a:t>
            </a:r>
            <a:r>
              <a:rPr lang="en-US" altLang="zh-CN" sz="4000" i="1"/>
              <a:t>ρ</a:t>
            </a:r>
            <a:r>
              <a:rPr lang="en-US" altLang="zh-CN" sz="4000" i="1" baseline="-25000"/>
              <a:t>B</a:t>
            </a:r>
            <a:r>
              <a:rPr lang="en-US" altLang="zh-CN" sz="4000" i="1"/>
              <a:t>/</a:t>
            </a:r>
            <a:r>
              <a:rPr lang="en-US" altLang="zh-CN" sz="4000"/>
              <a:t>M</a:t>
            </a:r>
            <a:r>
              <a:rPr lang="en-US" altLang="zh-CN" sz="4000" baseline="-25000"/>
              <a:t>B</a:t>
            </a:r>
            <a:endParaRPr lang="en-US" altLang="zh-CN" sz="4000" baseline="-25000"/>
          </a:p>
        </p:txBody>
      </p:sp>
      <p:sp>
        <p:nvSpPr>
          <p:cNvPr id="209925" name="Text Box 5"/>
          <p:cNvSpPr txBox="1">
            <a:spLocks noChangeArrowheads="1"/>
          </p:cNvSpPr>
          <p:nvPr/>
        </p:nvSpPr>
        <p:spPr bwMode="auto">
          <a:xfrm>
            <a:off x="1887538" y="4135438"/>
            <a:ext cx="2249487" cy="641350"/>
          </a:xfrm>
          <a:prstGeom prst="rect">
            <a:avLst/>
          </a:prstGeom>
          <a:noFill/>
          <a:ln w="9525">
            <a:noFill/>
            <a:miter lim="800000"/>
          </a:ln>
        </p:spPr>
        <p:txBody>
          <a:bodyPr wrap="none">
            <a:spAutoFit/>
          </a:bodyPr>
          <a:lstStyle/>
          <a:p>
            <a:r>
              <a:rPr lang="zh-CN" altLang="en-US" sz="3600">
                <a:solidFill>
                  <a:srgbClr val="002060"/>
                </a:solidFill>
                <a:latin typeface="楷体_GB2312"/>
                <a:ea typeface="楷体_GB2312"/>
                <a:cs typeface="楷体_GB2312"/>
              </a:rPr>
              <a:t>稀溶液中</a:t>
            </a:r>
            <a:r>
              <a:rPr lang="en-US" altLang="zh-CN" sz="3600">
                <a:solidFill>
                  <a:srgbClr val="002060"/>
                </a:solidFill>
                <a:latin typeface="楷体_GB2312"/>
                <a:ea typeface="楷体_GB2312"/>
                <a:cs typeface="楷体_GB2312"/>
              </a:rPr>
              <a:t>:</a:t>
            </a:r>
            <a:endParaRPr lang="en-US" altLang="zh-CN" sz="3600">
              <a:solidFill>
                <a:srgbClr val="002060"/>
              </a:solidFill>
              <a:latin typeface="楷体_GB2312"/>
              <a:ea typeface="楷体_GB2312"/>
              <a:cs typeface="楷体_GB2312"/>
            </a:endParaRPr>
          </a:p>
        </p:txBody>
      </p:sp>
      <p:sp>
        <p:nvSpPr>
          <p:cNvPr id="209926" name="Text Box 6"/>
          <p:cNvSpPr txBox="1">
            <a:spLocks noChangeArrowheads="1"/>
          </p:cNvSpPr>
          <p:nvPr/>
        </p:nvSpPr>
        <p:spPr bwMode="auto">
          <a:xfrm>
            <a:off x="4572000" y="4076700"/>
            <a:ext cx="2074863" cy="641350"/>
          </a:xfrm>
          <a:prstGeom prst="rect">
            <a:avLst/>
          </a:prstGeom>
          <a:noFill/>
          <a:ln w="9525">
            <a:noFill/>
            <a:miter lim="800000"/>
          </a:ln>
        </p:spPr>
        <p:txBody>
          <a:bodyPr wrap="none">
            <a:spAutoFit/>
          </a:bodyPr>
          <a:lstStyle/>
          <a:p>
            <a:r>
              <a:rPr lang="en-US" altLang="zh-CN" sz="3600" i="1" dirty="0"/>
              <a:t>x</a:t>
            </a:r>
            <a:r>
              <a:rPr lang="en-US" altLang="zh-CN" sz="3600" baseline="-25000" dirty="0"/>
              <a:t>B</a:t>
            </a:r>
            <a:r>
              <a:rPr lang="en-US" altLang="zh-CN" sz="3600" dirty="0"/>
              <a:t>=</a:t>
            </a:r>
            <a:r>
              <a:rPr lang="en-US" altLang="zh-CN" sz="3600" i="1" dirty="0"/>
              <a:t>b</a:t>
            </a:r>
            <a:r>
              <a:rPr lang="en-US" altLang="zh-CN" sz="3600" baseline="-25000" dirty="0"/>
              <a:t>B</a:t>
            </a:r>
            <a:r>
              <a:rPr lang="en-US" altLang="zh-CN" sz="3600" dirty="0"/>
              <a:t>.M</a:t>
            </a:r>
            <a:r>
              <a:rPr lang="en-US" altLang="zh-CN" sz="3600" baseline="-25000" dirty="0"/>
              <a:t>A</a:t>
            </a:r>
            <a:endParaRPr lang="en-US" altLang="zh-CN" sz="3600" baseline="-25000" dirty="0"/>
          </a:p>
        </p:txBody>
      </p:sp>
      <p:sp>
        <p:nvSpPr>
          <p:cNvPr id="209927" name="Text Box 7"/>
          <p:cNvSpPr txBox="1">
            <a:spLocks noChangeArrowheads="1"/>
          </p:cNvSpPr>
          <p:nvPr/>
        </p:nvSpPr>
        <p:spPr bwMode="auto">
          <a:xfrm>
            <a:off x="4716463" y="4941888"/>
            <a:ext cx="3384550" cy="701675"/>
          </a:xfrm>
          <a:prstGeom prst="rect">
            <a:avLst/>
          </a:prstGeom>
          <a:noFill/>
          <a:ln w="9525">
            <a:noFill/>
            <a:miter lim="800000"/>
          </a:ln>
        </p:spPr>
        <p:txBody>
          <a:bodyPr>
            <a:spAutoFit/>
          </a:bodyPr>
          <a:lstStyle/>
          <a:p>
            <a:r>
              <a:rPr lang="en-US" altLang="zh-CN" sz="4000" i="1"/>
              <a:t>c</a:t>
            </a:r>
            <a:r>
              <a:rPr lang="en-US" altLang="zh-CN" sz="4000" baseline="-25000"/>
              <a:t>B</a:t>
            </a:r>
            <a:r>
              <a:rPr lang="en-US" altLang="zh-CN" sz="4000"/>
              <a:t>≈</a:t>
            </a:r>
            <a:r>
              <a:rPr lang="en-US" altLang="zh-CN" sz="4000" i="1"/>
              <a:t>b</a:t>
            </a:r>
            <a:r>
              <a:rPr lang="en-US" altLang="zh-CN" sz="4000" baseline="-25000"/>
              <a:t>B   </a:t>
            </a:r>
            <a:r>
              <a:rPr lang="en-US" altLang="zh-CN" sz="4000"/>
              <a:t>(</a:t>
            </a:r>
            <a:r>
              <a:rPr lang="zh-CN" altLang="en-US" sz="4000"/>
              <a:t>数值</a:t>
            </a:r>
            <a:r>
              <a:rPr lang="en-US" altLang="zh-CN" sz="4000"/>
              <a:t>)</a:t>
            </a:r>
            <a:endParaRPr lang="en-US" altLang="zh-CN" sz="4000"/>
          </a:p>
        </p:txBody>
      </p:sp>
      <p:sp>
        <p:nvSpPr>
          <p:cNvPr id="109576" name="灯片编号占位符 7"/>
          <p:cNvSpPr txBox="1">
            <a:spLocks noGrp="1"/>
          </p:cNvSpPr>
          <p:nvPr/>
        </p:nvSpPr>
        <p:spPr bwMode="auto">
          <a:xfrm>
            <a:off x="8129588" y="5734050"/>
            <a:ext cx="609600" cy="520700"/>
          </a:xfrm>
          <a:prstGeom prst="rect">
            <a:avLst/>
          </a:prstGeom>
          <a:noFill/>
          <a:ln w="9525">
            <a:noFill/>
            <a:miter lim="800000"/>
          </a:ln>
        </p:spPr>
        <p:txBody>
          <a:bodyPr anchor="ctr"/>
          <a:lstStyle/>
          <a:p>
            <a:pPr algn="ctr"/>
            <a:fld id="{17BB64AB-61E1-42EF-8E91-5AA3EE4B47D1}" type="slidenum">
              <a:rPr kumimoji="0" lang="zh-CN" altLang="en-US" sz="1400" b="1">
                <a:solidFill>
                  <a:srgbClr val="FFFFFF"/>
                </a:solidFill>
              </a:rPr>
            </a:fld>
            <a:endParaRPr kumimoji="0" lang="en-US" altLang="zh-CN" sz="1400" b="1">
              <a:solidFill>
                <a:srgbClr val="FFFF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9922">
                                            <p:txEl>
                                              <p:pRg st="0" end="0"/>
                                            </p:txEl>
                                          </p:spTgt>
                                        </p:tgtEl>
                                        <p:attrNameLst>
                                          <p:attrName>style.visibility</p:attrName>
                                        </p:attrNameLst>
                                      </p:cBhvr>
                                      <p:to>
                                        <p:strVal val="visible"/>
                                      </p:to>
                                    </p:set>
                                    <p:anim calcmode="lin" valueType="num">
                                      <p:cBhvr additive="base">
                                        <p:cTn id="7" dur="500" fill="hold"/>
                                        <p:tgtEl>
                                          <p:spTgt spid="20992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99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209924"/>
                                        </p:tgtEl>
                                        <p:attrNameLst>
                                          <p:attrName>style.visibility</p:attrName>
                                        </p:attrNameLst>
                                      </p:cBhvr>
                                      <p:to>
                                        <p:strVal val="visible"/>
                                      </p:to>
                                    </p:set>
                                    <p:animEffect transition="in" filter="diamond(in)">
                                      <p:cBhvr>
                                        <p:cTn id="13" dur="2000"/>
                                        <p:tgtEl>
                                          <p:spTgt spid="209924"/>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209925"/>
                                        </p:tgtEl>
                                        <p:attrNameLst>
                                          <p:attrName>style.visibility</p:attrName>
                                        </p:attrNameLst>
                                      </p:cBhvr>
                                      <p:to>
                                        <p:strVal val="visible"/>
                                      </p:to>
                                    </p:set>
                                    <p:animEffect transition="in" filter="box(in)">
                                      <p:cBhvr>
                                        <p:cTn id="18" dur="500"/>
                                        <p:tgtEl>
                                          <p:spTgt spid="209925"/>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209926"/>
                                        </p:tgtEl>
                                        <p:attrNameLst>
                                          <p:attrName>style.visibility</p:attrName>
                                        </p:attrNameLst>
                                      </p:cBhvr>
                                      <p:to>
                                        <p:strVal val="visible"/>
                                      </p:to>
                                    </p:set>
                                    <p:animEffect transition="in" filter="checkerboard(across)">
                                      <p:cBhvr>
                                        <p:cTn id="23" dur="500"/>
                                        <p:tgtEl>
                                          <p:spTgt spid="20992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09927"/>
                                        </p:tgtEl>
                                        <p:attrNameLst>
                                          <p:attrName>style.visibility</p:attrName>
                                        </p:attrNameLst>
                                      </p:cBhvr>
                                      <p:to>
                                        <p:strVal val="visible"/>
                                      </p:to>
                                    </p:set>
                                    <p:anim calcmode="lin" valueType="num">
                                      <p:cBhvr additive="base">
                                        <p:cTn id="28" dur="500" fill="hold"/>
                                        <p:tgtEl>
                                          <p:spTgt spid="209927"/>
                                        </p:tgtEl>
                                        <p:attrNameLst>
                                          <p:attrName>ppt_x</p:attrName>
                                        </p:attrNameLst>
                                      </p:cBhvr>
                                      <p:tavLst>
                                        <p:tav tm="0">
                                          <p:val>
                                            <p:strVal val="#ppt_x"/>
                                          </p:val>
                                        </p:tav>
                                        <p:tav tm="100000">
                                          <p:val>
                                            <p:strVal val="#ppt_x"/>
                                          </p:val>
                                        </p:tav>
                                      </p:tavLst>
                                    </p:anim>
                                    <p:anim calcmode="lin" valueType="num">
                                      <p:cBhvr additive="base">
                                        <p:cTn id="29" dur="500" fill="hold"/>
                                        <p:tgtEl>
                                          <p:spTgt spid="2099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2" grpId="0" build="p"/>
      <p:bldP spid="209924" grpId="0"/>
      <p:bldP spid="209925" grpId="0"/>
      <p:bldP spid="209926" grpId="0"/>
      <p:bldP spid="20992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灯片编号占位符 8"/>
          <p:cNvSpPr>
            <a:spLocks noGrp="1"/>
          </p:cNvSpPr>
          <p:nvPr>
            <p:ph type="sldNum" sz="quarter" idx="11"/>
          </p:nvPr>
        </p:nvSpPr>
        <p:spPr bwMode="auto">
          <a:noFill/>
          <a:ln>
            <a:miter lim="800000"/>
          </a:ln>
        </p:spPr>
        <p:txBody>
          <a:bodyPr wrap="square" lIns="91440" tIns="45720" rIns="91440" bIns="45720" numCol="1" anchorCtr="0" compatLnSpc="1"/>
          <a:lstStyle/>
          <a:p>
            <a:fld id="{36E125E4-93F3-4C77-8819-6DDEC4378FD6}" type="slidenum">
              <a:rPr lang="zh-CN" altLang="en-US" smtClean="0">
                <a:ea typeface="宋体" panose="02010600030101010101" pitchFamily="2" charset="-122"/>
              </a:rPr>
            </a:fld>
            <a:endParaRPr lang="en-US" altLang="zh-CN" smtClean="0">
              <a:ea typeface="宋体" panose="02010600030101010101" pitchFamily="2" charset="-122"/>
            </a:endParaRPr>
          </a:p>
        </p:txBody>
      </p:sp>
      <p:sp>
        <p:nvSpPr>
          <p:cNvPr id="2" name="标题 1"/>
          <p:cNvSpPr>
            <a:spLocks noGrp="1"/>
          </p:cNvSpPr>
          <p:nvPr>
            <p:ph type="title"/>
          </p:nvPr>
        </p:nvSpPr>
        <p:spPr/>
        <p:txBody>
          <a:bodyPr/>
          <a:lstStyle/>
          <a:p>
            <a:pPr eaLnBrk="1" hangingPunct="1">
              <a:defRPr/>
            </a:pPr>
            <a:endParaRPr lang="zh-CN" altLang="en-US"/>
          </a:p>
        </p:txBody>
      </p:sp>
      <p:sp>
        <p:nvSpPr>
          <p:cNvPr id="111619" name="内容占位符 2"/>
          <p:cNvSpPr>
            <a:spLocks noGrp="1"/>
          </p:cNvSpPr>
          <p:nvPr>
            <p:ph sz="quarter" idx="1"/>
          </p:nvPr>
        </p:nvSpPr>
        <p:spPr>
          <a:xfrm>
            <a:off x="457200" y="1600200"/>
            <a:ext cx="7467600" cy="4873625"/>
          </a:xfrm>
        </p:spPr>
        <p:txBody>
          <a:bodyPr/>
          <a:lstStyle/>
          <a:p>
            <a:pPr eaLnBrk="1" hangingPunct="1"/>
            <a:endParaRPr lang="zh-CN" altLang="en-US" smtClean="0"/>
          </a:p>
        </p:txBody>
      </p:sp>
      <p:sp>
        <p:nvSpPr>
          <p:cNvPr id="111620" name="灯片编号占位符 3"/>
          <p:cNvSpPr txBox="1">
            <a:spLocks noGrp="1"/>
          </p:cNvSpPr>
          <p:nvPr/>
        </p:nvSpPr>
        <p:spPr bwMode="auto">
          <a:xfrm>
            <a:off x="8129588" y="5734050"/>
            <a:ext cx="609600" cy="520700"/>
          </a:xfrm>
          <a:prstGeom prst="rect">
            <a:avLst/>
          </a:prstGeom>
          <a:noFill/>
          <a:ln w="9525">
            <a:noFill/>
            <a:miter lim="800000"/>
          </a:ln>
        </p:spPr>
        <p:txBody>
          <a:bodyPr anchor="ctr"/>
          <a:lstStyle/>
          <a:p>
            <a:pPr algn="ctr"/>
            <a:fld id="{73260600-D6DA-4789-BB0F-C07DA659E947}" type="slidenum">
              <a:rPr kumimoji="0" lang="zh-CN" altLang="en-US" sz="1400" b="1">
                <a:solidFill>
                  <a:srgbClr val="FFFFFF"/>
                </a:solidFill>
              </a:rPr>
            </a:fld>
            <a:endParaRPr kumimoji="0" lang="en-US" altLang="zh-CN" sz="1400" b="1">
              <a:solidFill>
                <a:srgbClr val="FFFFFF"/>
              </a:solidFill>
            </a:endParaRPr>
          </a:p>
        </p:txBody>
      </p:sp>
      <p:sp>
        <p:nvSpPr>
          <p:cNvPr id="5" name="矩形 4"/>
          <p:cNvSpPr/>
          <p:nvPr/>
        </p:nvSpPr>
        <p:spPr>
          <a:xfrm>
            <a:off x="857224" y="3000372"/>
            <a:ext cx="6704784" cy="1569660"/>
          </a:xfrm>
          <a:prstGeom prst="rect">
            <a:avLst/>
          </a:prstGeom>
          <a:noFill/>
        </p:spPr>
        <p:txBody>
          <a:bodyPr>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defRPr/>
            </a:pPr>
            <a:r>
              <a:rPr lang="zh-CN" altLang="en-US" sz="9600" b="1" dirty="0">
                <a:solidFill>
                  <a:schemeClr val="accent3"/>
                </a:solidFill>
              </a:rPr>
              <a:t>谢谢！</a:t>
            </a:r>
            <a:endParaRPr lang="zh-CN" altLang="en-US" sz="9600" b="1" dirty="0">
              <a:solidFill>
                <a:schemeClr val="accent3"/>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94EA8183-2EE2-4B1D-A67A-CEDCA6EBF8E1}" type="slidenum">
              <a:rPr lang="zh-CN" altLang="en-US" smtClean="0"/>
            </a:fld>
            <a:endParaRPr lang="en-US" altLang="zh-CN"/>
          </a:p>
        </p:txBody>
      </p:sp>
      <p:pic>
        <p:nvPicPr>
          <p:cNvPr id="20481" name="Picture 1" descr="C:\Users\Shaowei\AppData\Roaming\Tencent\Users\249653130\QQ\WinTemp\RichOle\29S8_%SAI`QXUG5VOGOZ84B.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5170" y="2087396"/>
            <a:ext cx="8568952" cy="424847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p:cNvSpPr>
            <a:spLocks noChangeArrowheads="1"/>
          </p:cNvSpPr>
          <p:nvPr/>
        </p:nvSpPr>
        <p:spPr bwMode="auto">
          <a:xfrm>
            <a:off x="3131840" y="61461"/>
            <a:ext cx="2387600" cy="685800"/>
          </a:xfrm>
          <a:prstGeom prst="rect">
            <a:avLst/>
          </a:prstGeom>
          <a:solidFill>
            <a:srgbClr val="CC0000"/>
          </a:solidFill>
          <a:ln w="9525">
            <a:noFill/>
            <a:miter lim="800000"/>
          </a:ln>
        </p:spPr>
        <p:txBody>
          <a:bodyPr anchor="ctr"/>
          <a:lstStyle/>
          <a:p>
            <a:pPr>
              <a:defRPr/>
            </a:pPr>
            <a:r>
              <a:rPr lang="zh-CN" altLang="en-US" sz="4000" b="1" dirty="0" smtClean="0">
                <a:solidFill>
                  <a:srgbClr val="FFFF00"/>
                </a:solidFill>
                <a:effectLst>
                  <a:outerShdw blurRad="38100" dist="38100" dir="2700000" algn="tl">
                    <a:srgbClr val="000000"/>
                  </a:outerShdw>
                </a:effectLst>
                <a:latin typeface="楷体_GB2312" pitchFamily="49" charset="-122"/>
                <a:ea typeface="楷体_GB2312" pitchFamily="49" charset="-122"/>
              </a:rPr>
              <a:t>网络课程</a:t>
            </a:r>
            <a:endParaRPr lang="zh-CN" altLang="en-US" sz="4000" b="1" dirty="0">
              <a:solidFill>
                <a:srgbClr val="FFFF00"/>
              </a:solidFill>
              <a:effectLst>
                <a:outerShdw blurRad="38100" dist="38100" dir="2700000" algn="tl">
                  <a:srgbClr val="000000"/>
                </a:outerShdw>
              </a:effectLst>
              <a:latin typeface="楷体_GB2312" pitchFamily="49" charset="-122"/>
              <a:ea typeface="楷体_GB2312" pitchFamily="49" charset="-122"/>
            </a:endParaRPr>
          </a:p>
        </p:txBody>
      </p:sp>
      <p:sp>
        <p:nvSpPr>
          <p:cNvPr id="9" name="文本框 2"/>
          <p:cNvSpPr txBox="1">
            <a:spLocks noChangeArrowheads="1"/>
          </p:cNvSpPr>
          <p:nvPr/>
        </p:nvSpPr>
        <p:spPr bwMode="auto">
          <a:xfrm>
            <a:off x="187458" y="1124744"/>
            <a:ext cx="836858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2800" dirty="0" smtClean="0"/>
              <a:t>https</a:t>
            </a:r>
            <a:r>
              <a:rPr lang="zh-CN" altLang="en-US" sz="2800" dirty="0"/>
              <a:t>://www.gdhkmooc.com/portal/GdoocCourse?id=14958512</a:t>
            </a:r>
            <a:endParaRPr lang="zh-CN" altLang="en-US" sz="2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sz="quarter" idx="1"/>
          </p:nvPr>
        </p:nvPicPr>
        <p:blipFill>
          <a:blip r:embed="rId1">
            <a:extLst>
              <a:ext uri="{28A0092B-C50C-407E-A947-70E740481C1C}">
                <a14:useLocalDpi xmlns:a14="http://schemas.microsoft.com/office/drawing/2010/main" val="0"/>
              </a:ext>
            </a:extLst>
          </a:blip>
          <a:stretch>
            <a:fillRect/>
          </a:stretch>
        </p:blipFill>
        <p:spPr>
          <a:xfrm>
            <a:off x="469857" y="2197363"/>
            <a:ext cx="7412319" cy="1111062"/>
          </a:xfrm>
        </p:spPr>
      </p:pic>
      <p:sp>
        <p:nvSpPr>
          <p:cNvPr id="4" name="灯片编号占位符 3"/>
          <p:cNvSpPr>
            <a:spLocks noGrp="1"/>
          </p:cNvSpPr>
          <p:nvPr>
            <p:ph type="sldNum" sz="quarter" idx="11"/>
          </p:nvPr>
        </p:nvSpPr>
        <p:spPr/>
        <p:txBody>
          <a:bodyPr/>
          <a:lstStyle/>
          <a:p>
            <a:pPr>
              <a:defRPr/>
            </a:pPr>
            <a:fld id="{94EA8183-2EE2-4B1D-A67A-CEDCA6EBF8E1}" type="slidenum">
              <a:rPr lang="zh-CN" altLang="en-US" smtClean="0"/>
            </a:fld>
            <a:endParaRPr lang="en-US" altLang="zh-CN"/>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015" y="2941947"/>
            <a:ext cx="7460001" cy="105693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459" y="3626585"/>
            <a:ext cx="7448648" cy="1111062"/>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91" y="4584265"/>
            <a:ext cx="7483047" cy="1366649"/>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552" y="836712"/>
            <a:ext cx="7345685" cy="1240533"/>
          </a:xfrm>
          <a:prstGeom prst="rect">
            <a:avLst/>
          </a:prstGeom>
        </p:spPr>
      </p:pic>
      <p:sp>
        <p:nvSpPr>
          <p:cNvPr id="13" name="Rectangle 4"/>
          <p:cNvSpPr>
            <a:spLocks noChangeArrowheads="1"/>
          </p:cNvSpPr>
          <p:nvPr/>
        </p:nvSpPr>
        <p:spPr bwMode="auto">
          <a:xfrm>
            <a:off x="3131840" y="61461"/>
            <a:ext cx="2387600" cy="685800"/>
          </a:xfrm>
          <a:prstGeom prst="rect">
            <a:avLst/>
          </a:prstGeom>
          <a:solidFill>
            <a:srgbClr val="CC0000"/>
          </a:solidFill>
          <a:ln w="9525">
            <a:noFill/>
            <a:miter lim="800000"/>
          </a:ln>
        </p:spPr>
        <p:txBody>
          <a:bodyPr anchor="ctr"/>
          <a:lstStyle/>
          <a:p>
            <a:pPr>
              <a:defRPr/>
            </a:pPr>
            <a:r>
              <a:rPr lang="zh-CN" altLang="en-US" sz="4000" b="1" dirty="0" smtClean="0">
                <a:solidFill>
                  <a:srgbClr val="FFFF00"/>
                </a:solidFill>
                <a:effectLst>
                  <a:outerShdw blurRad="38100" dist="38100" dir="2700000" algn="tl">
                    <a:srgbClr val="000000"/>
                  </a:outerShdw>
                </a:effectLst>
                <a:latin typeface="楷体_GB2312" pitchFamily="49" charset="-122"/>
                <a:ea typeface="楷体_GB2312" pitchFamily="49" charset="-122"/>
              </a:rPr>
              <a:t>网络课程</a:t>
            </a:r>
            <a:endParaRPr lang="zh-CN" altLang="en-US" sz="4000" b="1" dirty="0">
              <a:solidFill>
                <a:srgbClr val="FFFF00"/>
              </a:solidFill>
              <a:effectLst>
                <a:outerShdw blurRad="38100" dist="38100" dir="2700000" algn="tl">
                  <a:srgbClr val="000000"/>
                </a:outerShdw>
              </a:effectLst>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sz="quarter" idx="1"/>
          </p:nvPr>
        </p:nvPicPr>
        <p:blipFill>
          <a:blip r:embed="rId1">
            <a:extLst>
              <a:ext uri="{28A0092B-C50C-407E-A947-70E740481C1C}">
                <a14:useLocalDpi xmlns:a14="http://schemas.microsoft.com/office/drawing/2010/main" val="0"/>
              </a:ext>
            </a:extLst>
          </a:blip>
          <a:stretch>
            <a:fillRect/>
          </a:stretch>
        </p:blipFill>
        <p:spPr>
          <a:xfrm>
            <a:off x="591840" y="1196752"/>
            <a:ext cx="7467600" cy="2861966"/>
          </a:xfrm>
        </p:spPr>
      </p:pic>
      <p:sp>
        <p:nvSpPr>
          <p:cNvPr id="4" name="灯片编号占位符 3"/>
          <p:cNvSpPr>
            <a:spLocks noGrp="1"/>
          </p:cNvSpPr>
          <p:nvPr>
            <p:ph type="sldNum" sz="quarter" idx="11"/>
          </p:nvPr>
        </p:nvSpPr>
        <p:spPr/>
        <p:txBody>
          <a:bodyPr/>
          <a:lstStyle/>
          <a:p>
            <a:pPr>
              <a:defRPr/>
            </a:pPr>
            <a:fld id="{94EA8183-2EE2-4B1D-A67A-CEDCA6EBF8E1}" type="slidenum">
              <a:rPr lang="zh-CN" altLang="en-US" smtClean="0"/>
            </a:fld>
            <a:endParaRPr lang="en-US" altLang="zh-CN"/>
          </a:p>
        </p:txBody>
      </p:sp>
      <p:sp>
        <p:nvSpPr>
          <p:cNvPr id="6" name="Rectangle 4"/>
          <p:cNvSpPr>
            <a:spLocks noChangeArrowheads="1"/>
          </p:cNvSpPr>
          <p:nvPr/>
        </p:nvSpPr>
        <p:spPr bwMode="auto">
          <a:xfrm>
            <a:off x="3131840" y="61461"/>
            <a:ext cx="2387600" cy="685800"/>
          </a:xfrm>
          <a:prstGeom prst="rect">
            <a:avLst/>
          </a:prstGeom>
          <a:solidFill>
            <a:srgbClr val="CC0000"/>
          </a:solidFill>
          <a:ln w="9525">
            <a:noFill/>
            <a:miter lim="800000"/>
          </a:ln>
        </p:spPr>
        <p:txBody>
          <a:bodyPr anchor="ctr"/>
          <a:lstStyle/>
          <a:p>
            <a:pPr>
              <a:defRPr/>
            </a:pPr>
            <a:r>
              <a:rPr lang="zh-CN" altLang="en-US" sz="4000" b="1" dirty="0" smtClean="0">
                <a:solidFill>
                  <a:srgbClr val="FFFF00"/>
                </a:solidFill>
                <a:effectLst>
                  <a:outerShdw blurRad="38100" dist="38100" dir="2700000" algn="tl">
                    <a:srgbClr val="000000"/>
                  </a:outerShdw>
                </a:effectLst>
                <a:latin typeface="楷体_GB2312" pitchFamily="49" charset="-122"/>
                <a:ea typeface="楷体_GB2312" pitchFamily="49" charset="-122"/>
              </a:rPr>
              <a:t>网络课程</a:t>
            </a:r>
            <a:endParaRPr lang="zh-CN" altLang="en-US" sz="4000" b="1" dirty="0">
              <a:solidFill>
                <a:srgbClr val="FFFF00"/>
              </a:solidFill>
              <a:effectLst>
                <a:outerShdw blurRad="38100" dist="38100" dir="2700000" algn="tl">
                  <a:srgbClr val="000000"/>
                </a:outerShdw>
              </a:effectLst>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灯片编号占位符 8"/>
          <p:cNvSpPr>
            <a:spLocks noGrp="1"/>
          </p:cNvSpPr>
          <p:nvPr>
            <p:ph type="sldNum" sz="quarter" idx="11"/>
          </p:nvPr>
        </p:nvSpPr>
        <p:spPr bwMode="auto">
          <a:xfrm>
            <a:off x="8115944" y="5728441"/>
            <a:ext cx="609600" cy="520700"/>
          </a:xfrm>
          <a:noFill/>
          <a:ln>
            <a:miter lim="800000"/>
          </a:ln>
        </p:spPr>
        <p:txBody>
          <a:bodyPr wrap="square" lIns="91440" tIns="45720" rIns="91440" bIns="45720" numCol="1" anchorCtr="0" compatLnSpc="1"/>
          <a:lstStyle/>
          <a:p>
            <a:fld id="{B2A76555-6624-406B-8284-C4F45E968543}" type="slidenum">
              <a:rPr lang="zh-CN" altLang="en-US" smtClean="0">
                <a:ea typeface="宋体" panose="02010600030101010101" pitchFamily="2" charset="-122"/>
              </a:rPr>
            </a:fld>
            <a:endParaRPr lang="en-US" altLang="zh-CN" dirty="0" smtClean="0">
              <a:ea typeface="宋体" panose="02010600030101010101" pitchFamily="2" charset="-122"/>
            </a:endParaRPr>
          </a:p>
        </p:txBody>
      </p:sp>
      <p:sp>
        <p:nvSpPr>
          <p:cNvPr id="22530" name="内容占位符 2"/>
          <p:cNvSpPr>
            <a:spLocks noGrp="1"/>
          </p:cNvSpPr>
          <p:nvPr>
            <p:ph sz="quarter" idx="1"/>
          </p:nvPr>
        </p:nvSpPr>
        <p:spPr>
          <a:xfrm>
            <a:off x="372426" y="726053"/>
            <a:ext cx="8330008" cy="5643563"/>
          </a:xfrm>
        </p:spPr>
        <p:txBody>
          <a:bodyPr/>
          <a:lstStyle/>
          <a:p>
            <a:pPr eaLnBrk="1" hangingPunct="1">
              <a:lnSpc>
                <a:spcPct val="125000"/>
              </a:lnSpc>
              <a:buFont typeface="Wingdings" panose="05000000000000000000" pitchFamily="2" charset="2"/>
              <a:buNone/>
            </a:pPr>
            <a:r>
              <a:rPr lang="zh-CN" altLang="en-US" sz="2800" b="1" dirty="0" smtClean="0">
                <a:solidFill>
                  <a:srgbClr val="0000CC"/>
                </a:solidFill>
              </a:rPr>
              <a:t>第一章   绪论     （</a:t>
            </a:r>
            <a:r>
              <a:rPr lang="en-US" altLang="zh-CN" sz="2800" b="1" dirty="0" smtClean="0">
                <a:solidFill>
                  <a:srgbClr val="0000CC"/>
                </a:solidFill>
              </a:rPr>
              <a:t>2</a:t>
            </a:r>
            <a:r>
              <a:rPr lang="zh-CN" altLang="en-US" sz="2800" b="1" dirty="0" smtClean="0">
                <a:solidFill>
                  <a:srgbClr val="0000CC"/>
                </a:solidFill>
              </a:rPr>
              <a:t>学时） </a:t>
            </a:r>
            <a:endParaRPr lang="zh-CN" altLang="en-US" sz="2800" b="1" dirty="0" smtClean="0">
              <a:solidFill>
                <a:srgbClr val="0000CC"/>
              </a:solidFill>
            </a:endParaRPr>
          </a:p>
          <a:p>
            <a:pPr eaLnBrk="1" hangingPunct="1">
              <a:lnSpc>
                <a:spcPct val="125000"/>
              </a:lnSpc>
              <a:buFont typeface="Wingdings" panose="05000000000000000000" pitchFamily="2" charset="2"/>
              <a:buNone/>
            </a:pPr>
            <a:r>
              <a:rPr lang="zh-CN" altLang="en-US" sz="2800" b="1" dirty="0" smtClean="0">
                <a:solidFill>
                  <a:srgbClr val="0000CC"/>
                </a:solidFill>
              </a:rPr>
              <a:t>第二章   稀溶液的依数性  （</a:t>
            </a:r>
            <a:r>
              <a:rPr lang="en-US" altLang="zh-CN" sz="2800" b="1" dirty="0" smtClean="0">
                <a:solidFill>
                  <a:srgbClr val="0000CC"/>
                </a:solidFill>
              </a:rPr>
              <a:t>2</a:t>
            </a:r>
            <a:r>
              <a:rPr lang="zh-CN" altLang="en-US" sz="2800" b="1" dirty="0" smtClean="0">
                <a:solidFill>
                  <a:srgbClr val="0000CC"/>
                </a:solidFill>
              </a:rPr>
              <a:t>学时）</a:t>
            </a:r>
            <a:endParaRPr lang="en-US" altLang="zh-CN" sz="2800" b="1" dirty="0" smtClean="0">
              <a:solidFill>
                <a:srgbClr val="0000CC"/>
              </a:solidFill>
            </a:endParaRPr>
          </a:p>
          <a:p>
            <a:pPr eaLnBrk="1" hangingPunct="1">
              <a:lnSpc>
                <a:spcPct val="125000"/>
              </a:lnSpc>
              <a:buFont typeface="Wingdings" panose="05000000000000000000" pitchFamily="2" charset="2"/>
              <a:buNone/>
            </a:pPr>
            <a:r>
              <a:rPr lang="zh-CN" altLang="en-US" sz="2800" b="1" dirty="0" smtClean="0">
                <a:solidFill>
                  <a:srgbClr val="0000CC"/>
                </a:solidFill>
              </a:rPr>
              <a:t>第三章   酸碱解离平衡  （</a:t>
            </a:r>
            <a:r>
              <a:rPr lang="en-US" altLang="zh-CN" sz="2800" b="1" dirty="0" smtClean="0">
                <a:solidFill>
                  <a:srgbClr val="0000CC"/>
                </a:solidFill>
              </a:rPr>
              <a:t>4</a:t>
            </a:r>
            <a:r>
              <a:rPr lang="zh-CN" altLang="en-US" sz="2800" b="1" dirty="0" smtClean="0">
                <a:solidFill>
                  <a:srgbClr val="0000CC"/>
                </a:solidFill>
              </a:rPr>
              <a:t>学时）</a:t>
            </a:r>
            <a:endParaRPr lang="en-US" altLang="zh-CN" sz="2800" b="1" dirty="0" smtClean="0">
              <a:solidFill>
                <a:srgbClr val="0000CC"/>
              </a:solidFill>
            </a:endParaRPr>
          </a:p>
          <a:p>
            <a:pPr eaLnBrk="1" hangingPunct="1">
              <a:lnSpc>
                <a:spcPct val="125000"/>
              </a:lnSpc>
              <a:buFont typeface="Wingdings" panose="05000000000000000000" pitchFamily="2" charset="2"/>
              <a:buNone/>
            </a:pPr>
            <a:r>
              <a:rPr lang="zh-CN" altLang="en-US" sz="2800" b="1" dirty="0" smtClean="0">
                <a:solidFill>
                  <a:srgbClr val="0000CC"/>
                </a:solidFill>
              </a:rPr>
              <a:t>第四章   缓冲溶液  （</a:t>
            </a:r>
            <a:r>
              <a:rPr lang="en-US" altLang="zh-CN" sz="2800" b="1" dirty="0" smtClean="0">
                <a:solidFill>
                  <a:srgbClr val="0000CC"/>
                </a:solidFill>
              </a:rPr>
              <a:t>2</a:t>
            </a:r>
            <a:r>
              <a:rPr lang="zh-CN" altLang="en-US" sz="2800" b="1" dirty="0" smtClean="0">
                <a:solidFill>
                  <a:srgbClr val="0000CC"/>
                </a:solidFill>
              </a:rPr>
              <a:t>学时）</a:t>
            </a:r>
            <a:endParaRPr lang="en-US" altLang="zh-CN" sz="2800" b="1" dirty="0" smtClean="0">
              <a:solidFill>
                <a:srgbClr val="0000CC"/>
              </a:solidFill>
            </a:endParaRPr>
          </a:p>
          <a:p>
            <a:pPr eaLnBrk="1" hangingPunct="1">
              <a:lnSpc>
                <a:spcPct val="125000"/>
              </a:lnSpc>
              <a:buNone/>
            </a:pPr>
            <a:r>
              <a:rPr lang="zh-CN" altLang="en-US" sz="2800" b="1" dirty="0" smtClean="0">
                <a:solidFill>
                  <a:srgbClr val="0000CC"/>
                </a:solidFill>
              </a:rPr>
              <a:t>第五章  难溶强电解质溶液的沉淀溶解</a:t>
            </a:r>
            <a:r>
              <a:rPr lang="zh-CN" altLang="en-US" sz="2800" b="1" dirty="0">
                <a:solidFill>
                  <a:srgbClr val="0000CC"/>
                </a:solidFill>
              </a:rPr>
              <a:t>平衡 （</a:t>
            </a:r>
            <a:r>
              <a:rPr lang="en-US" altLang="zh-CN" sz="2800" b="1" dirty="0">
                <a:solidFill>
                  <a:srgbClr val="0000CC"/>
                </a:solidFill>
              </a:rPr>
              <a:t>2</a:t>
            </a:r>
            <a:r>
              <a:rPr lang="zh-CN" altLang="en-US" sz="2800" b="1" dirty="0">
                <a:solidFill>
                  <a:srgbClr val="0000CC"/>
                </a:solidFill>
              </a:rPr>
              <a:t>学时</a:t>
            </a:r>
            <a:r>
              <a:rPr lang="zh-CN" altLang="en-US" sz="2800" b="1" dirty="0" smtClean="0">
                <a:solidFill>
                  <a:srgbClr val="0000CC"/>
                </a:solidFill>
              </a:rPr>
              <a:t>）</a:t>
            </a:r>
            <a:endParaRPr lang="zh-CN" altLang="en-US" sz="2800" b="1" dirty="0" smtClean="0">
              <a:solidFill>
                <a:srgbClr val="0000CC"/>
              </a:solidFill>
            </a:endParaRPr>
          </a:p>
          <a:p>
            <a:pPr eaLnBrk="1" hangingPunct="1">
              <a:lnSpc>
                <a:spcPct val="125000"/>
              </a:lnSpc>
              <a:buNone/>
            </a:pPr>
            <a:r>
              <a:rPr lang="zh-CN" altLang="en-US" sz="2800" b="1" dirty="0" smtClean="0">
                <a:solidFill>
                  <a:srgbClr val="FF0000"/>
                </a:solidFill>
              </a:rPr>
              <a:t>第六章   化学热力学基础（</a:t>
            </a:r>
            <a:r>
              <a:rPr lang="en-US" altLang="zh-CN" sz="2800" b="1" dirty="0" smtClean="0">
                <a:solidFill>
                  <a:srgbClr val="FF0000"/>
                </a:solidFill>
              </a:rPr>
              <a:t>6</a:t>
            </a:r>
            <a:r>
              <a:rPr lang="zh-CN" altLang="en-US" sz="2800" b="1" dirty="0" smtClean="0">
                <a:solidFill>
                  <a:srgbClr val="FF0000"/>
                </a:solidFill>
              </a:rPr>
              <a:t>学时）</a:t>
            </a:r>
            <a:endParaRPr lang="zh-CN" altLang="en-US" sz="2800" b="1" dirty="0" smtClean="0">
              <a:solidFill>
                <a:srgbClr val="FF0000"/>
              </a:solidFill>
            </a:endParaRPr>
          </a:p>
          <a:p>
            <a:pPr eaLnBrk="1" hangingPunct="1">
              <a:lnSpc>
                <a:spcPct val="125000"/>
              </a:lnSpc>
              <a:buFont typeface="Wingdings" panose="05000000000000000000" pitchFamily="2" charset="2"/>
              <a:buNone/>
            </a:pPr>
            <a:r>
              <a:rPr lang="zh-CN" altLang="en-US" sz="2800" b="1" dirty="0" smtClean="0">
                <a:solidFill>
                  <a:srgbClr val="0070C0"/>
                </a:solidFill>
              </a:rPr>
              <a:t>第十三章    滴定分析  （</a:t>
            </a:r>
            <a:r>
              <a:rPr lang="en-US" altLang="zh-CN" sz="2800" b="1" dirty="0" smtClean="0">
                <a:solidFill>
                  <a:srgbClr val="0070C0"/>
                </a:solidFill>
              </a:rPr>
              <a:t>4</a:t>
            </a:r>
            <a:r>
              <a:rPr lang="zh-CN" altLang="en-US" sz="2800" b="1" dirty="0" smtClean="0">
                <a:solidFill>
                  <a:srgbClr val="0070C0"/>
                </a:solidFill>
              </a:rPr>
              <a:t>学时）</a:t>
            </a:r>
            <a:endParaRPr lang="en-US" altLang="zh-CN" sz="2800" b="1" dirty="0" smtClean="0">
              <a:solidFill>
                <a:srgbClr val="0070C0"/>
              </a:solidFill>
            </a:endParaRPr>
          </a:p>
          <a:p>
            <a:pPr eaLnBrk="1" hangingPunct="1">
              <a:lnSpc>
                <a:spcPct val="125000"/>
              </a:lnSpc>
              <a:buNone/>
            </a:pPr>
            <a:r>
              <a:rPr lang="zh-CN" altLang="en-US" sz="2800" b="1" dirty="0" smtClean="0">
                <a:solidFill>
                  <a:srgbClr val="0070C0"/>
                </a:solidFill>
              </a:rPr>
              <a:t>第十四章    常用仪器分析方法概论（</a:t>
            </a:r>
            <a:r>
              <a:rPr lang="en-US" altLang="zh-CN" sz="2800" b="1" dirty="0" smtClean="0">
                <a:solidFill>
                  <a:srgbClr val="0070C0"/>
                </a:solidFill>
              </a:rPr>
              <a:t>2</a:t>
            </a:r>
            <a:r>
              <a:rPr lang="zh-CN" altLang="en-US" sz="2800" b="1" dirty="0" smtClean="0">
                <a:solidFill>
                  <a:srgbClr val="0070C0"/>
                </a:solidFill>
              </a:rPr>
              <a:t>学时</a:t>
            </a:r>
            <a:r>
              <a:rPr lang="zh-CN" altLang="en-US" sz="2800" b="1" dirty="0">
                <a:solidFill>
                  <a:srgbClr val="0070C0"/>
                </a:solidFill>
              </a:rPr>
              <a:t>）</a:t>
            </a:r>
            <a:endParaRPr lang="zh-CN" altLang="en-US" sz="2800" b="1" dirty="0">
              <a:solidFill>
                <a:srgbClr val="0070C0"/>
              </a:solidFill>
            </a:endParaRPr>
          </a:p>
          <a:p>
            <a:pPr eaLnBrk="1" hangingPunct="1">
              <a:lnSpc>
                <a:spcPct val="125000"/>
              </a:lnSpc>
              <a:buFont typeface="Wingdings" panose="05000000000000000000" pitchFamily="2" charset="2"/>
              <a:buNone/>
            </a:pPr>
            <a:endParaRPr lang="zh-CN" altLang="en-US" sz="3200" b="1" dirty="0" smtClean="0"/>
          </a:p>
        </p:txBody>
      </p:sp>
      <p:sp>
        <p:nvSpPr>
          <p:cNvPr id="22531" name="灯片编号占位符 3"/>
          <p:cNvSpPr txBox="1">
            <a:spLocks noGrp="1"/>
          </p:cNvSpPr>
          <p:nvPr/>
        </p:nvSpPr>
        <p:spPr bwMode="auto">
          <a:xfrm>
            <a:off x="8126001" y="6249141"/>
            <a:ext cx="609600" cy="520700"/>
          </a:xfrm>
          <a:prstGeom prst="rect">
            <a:avLst/>
          </a:prstGeom>
          <a:noFill/>
          <a:ln w="9525">
            <a:noFill/>
            <a:miter lim="800000"/>
          </a:ln>
        </p:spPr>
        <p:txBody>
          <a:bodyPr anchor="ctr"/>
          <a:lstStyle/>
          <a:p>
            <a:pPr algn="ctr"/>
            <a:fld id="{05C15613-839F-44DE-93E4-33E0E63A1B92}" type="slidenum">
              <a:rPr kumimoji="0" lang="zh-CN" altLang="en-US" sz="1400" b="1">
                <a:solidFill>
                  <a:srgbClr val="FFFFFF"/>
                </a:solidFill>
              </a:rPr>
            </a:fld>
            <a:endParaRPr kumimoji="0" lang="en-US" altLang="zh-CN" sz="1400" b="1">
              <a:solidFill>
                <a:srgbClr val="FFFFFF"/>
              </a:solidFill>
            </a:endParaRPr>
          </a:p>
        </p:txBody>
      </p:sp>
      <p:sp>
        <p:nvSpPr>
          <p:cNvPr id="22532" name="矩形 4"/>
          <p:cNvSpPr>
            <a:spLocks noChangeArrowheads="1"/>
          </p:cNvSpPr>
          <p:nvPr/>
        </p:nvSpPr>
        <p:spPr bwMode="auto">
          <a:xfrm>
            <a:off x="3643313" y="0"/>
            <a:ext cx="1214437" cy="708025"/>
          </a:xfrm>
          <a:prstGeom prst="rect">
            <a:avLst/>
          </a:prstGeom>
          <a:noFill/>
          <a:ln w="9525">
            <a:noFill/>
            <a:miter lim="800000"/>
          </a:ln>
        </p:spPr>
        <p:txBody>
          <a:bodyPr wrap="none">
            <a:spAutoFit/>
          </a:bodyPr>
          <a:lstStyle/>
          <a:p>
            <a:r>
              <a:rPr lang="zh-CN" altLang="en-US" sz="4000" b="1" dirty="0"/>
              <a:t>目录</a:t>
            </a:r>
            <a:endParaRPr lang="zh-CN" altLang="en-US" sz="40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 calcmode="lin" valueType="num">
                                      <p:cBhvr additive="base">
                                        <p:cTn id="7" dur="500" fill="hold"/>
                                        <p:tgtEl>
                                          <p:spTgt spid="225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53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530">
                                            <p:txEl>
                                              <p:pRg st="1" end="1"/>
                                            </p:txEl>
                                          </p:spTgt>
                                        </p:tgtEl>
                                        <p:attrNameLst>
                                          <p:attrName>style.visibility</p:attrName>
                                        </p:attrNameLst>
                                      </p:cBhvr>
                                      <p:to>
                                        <p:strVal val="visible"/>
                                      </p:to>
                                    </p:set>
                                    <p:anim calcmode="lin" valueType="num">
                                      <p:cBhvr additive="base">
                                        <p:cTn id="11" dur="500" fill="hold"/>
                                        <p:tgtEl>
                                          <p:spTgt spid="2253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253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530">
                                            <p:txEl>
                                              <p:pRg st="2" end="2"/>
                                            </p:txEl>
                                          </p:spTgt>
                                        </p:tgtEl>
                                        <p:attrNameLst>
                                          <p:attrName>style.visibility</p:attrName>
                                        </p:attrNameLst>
                                      </p:cBhvr>
                                      <p:to>
                                        <p:strVal val="visible"/>
                                      </p:to>
                                    </p:set>
                                    <p:anim calcmode="lin" valueType="num">
                                      <p:cBhvr additive="base">
                                        <p:cTn id="15" dur="500" fill="hold"/>
                                        <p:tgtEl>
                                          <p:spTgt spid="2253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2530">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530">
                                            <p:txEl>
                                              <p:pRg st="3" end="3"/>
                                            </p:txEl>
                                          </p:spTgt>
                                        </p:tgtEl>
                                        <p:attrNameLst>
                                          <p:attrName>style.visibility</p:attrName>
                                        </p:attrNameLst>
                                      </p:cBhvr>
                                      <p:to>
                                        <p:strVal val="visible"/>
                                      </p:to>
                                    </p:set>
                                    <p:anim calcmode="lin" valueType="num">
                                      <p:cBhvr additive="base">
                                        <p:cTn id="19" dur="500" fill="hold"/>
                                        <p:tgtEl>
                                          <p:spTgt spid="2253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530">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2530">
                                            <p:txEl>
                                              <p:pRg st="4" end="4"/>
                                            </p:txEl>
                                          </p:spTgt>
                                        </p:tgtEl>
                                        <p:attrNameLst>
                                          <p:attrName>style.visibility</p:attrName>
                                        </p:attrNameLst>
                                      </p:cBhvr>
                                      <p:to>
                                        <p:strVal val="visible"/>
                                      </p:to>
                                    </p:set>
                                    <p:anim calcmode="lin" valueType="num">
                                      <p:cBhvr additive="base">
                                        <p:cTn id="23" dur="500" fill="hold"/>
                                        <p:tgtEl>
                                          <p:spTgt spid="22530">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253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53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2530">
                                            <p:txEl>
                                              <p:pRg st="6" end="6"/>
                                            </p:txEl>
                                          </p:spTgt>
                                        </p:tgtEl>
                                        <p:attrNameLst>
                                          <p:attrName>style.visibility</p:attrName>
                                        </p:attrNameLst>
                                      </p:cBhvr>
                                      <p:to>
                                        <p:strVal val="visible"/>
                                      </p:to>
                                    </p:set>
                                    <p:anim calcmode="lin" valueType="num">
                                      <p:cBhvr additive="base">
                                        <p:cTn id="33" dur="500" fill="hold"/>
                                        <p:tgtEl>
                                          <p:spTgt spid="22530">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2530">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2530">
                                            <p:txEl>
                                              <p:pRg st="7" end="7"/>
                                            </p:txEl>
                                          </p:spTgt>
                                        </p:tgtEl>
                                        <p:attrNameLst>
                                          <p:attrName>style.visibility</p:attrName>
                                        </p:attrNameLst>
                                      </p:cBhvr>
                                      <p:to>
                                        <p:strVal val="visible"/>
                                      </p:to>
                                    </p:set>
                                    <p:anim calcmode="lin" valueType="num">
                                      <p:cBhvr additive="base">
                                        <p:cTn id="37" dur="500" fill="hold"/>
                                        <p:tgtEl>
                                          <p:spTgt spid="22530">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53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TABLE_ENDDRAG_ORIGIN_RECT" val="682*390"/>
  <p:tag name="TABLE_ENDDRAG_RECT" val="6*139*682*390"/>
</p:tagLst>
</file>

<file path=ppt/tags/tag2.xml><?xml version="1.0" encoding="utf-8"?>
<p:tagLst xmlns:p="http://schemas.openxmlformats.org/presentationml/2006/main">
  <p:tag name="COMMONDATA" val="eyJoZGlkIjoiYzg1MTIzM2RiM2I0ODQ0MmJhZmFlZWFkZGQ1Y2YyZjMifQ=="/>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凸显">
  <a:themeElements>
    <a:clrScheme name="凸显">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凸显">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凸显">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凸显">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themeOverride>
</file>

<file path=docProps/app.xml><?xml version="1.0" encoding="utf-8"?>
<Properties xmlns="http://schemas.openxmlformats.org/officeDocument/2006/extended-properties" xmlns:vt="http://schemas.openxmlformats.org/officeDocument/2006/docPropsVTypes">
  <Template>Oriel</Template>
  <TotalTime>0</TotalTime>
  <Words>6051</Words>
  <Application>WPS 演示</Application>
  <PresentationFormat>全屏显示(4:3)</PresentationFormat>
  <Paragraphs>949</Paragraphs>
  <Slides>59</Slides>
  <Notes>21</Notes>
  <HiddenSlides>0</HiddenSlides>
  <MMClips>0</MMClips>
  <ScaleCrop>false</ScaleCrop>
  <HeadingPairs>
    <vt:vector size="8" baseType="variant">
      <vt:variant>
        <vt:lpstr>已用的字体</vt:lpstr>
      </vt:variant>
      <vt:variant>
        <vt:i4>26</vt:i4>
      </vt:variant>
      <vt:variant>
        <vt:lpstr>主题</vt:lpstr>
      </vt:variant>
      <vt:variant>
        <vt:i4>1</vt:i4>
      </vt:variant>
      <vt:variant>
        <vt:lpstr>嵌入 OLE 服务器</vt:lpstr>
      </vt:variant>
      <vt:variant>
        <vt:i4>23</vt:i4>
      </vt:variant>
      <vt:variant>
        <vt:lpstr>幻灯片标题</vt:lpstr>
      </vt:variant>
      <vt:variant>
        <vt:i4>59</vt:i4>
      </vt:variant>
    </vt:vector>
  </HeadingPairs>
  <TitlesOfParts>
    <vt:vector size="109" baseType="lpstr">
      <vt:lpstr>Arial</vt:lpstr>
      <vt:lpstr>宋体</vt:lpstr>
      <vt:lpstr>Wingdings</vt:lpstr>
      <vt:lpstr>Times New Roman</vt:lpstr>
      <vt:lpstr>Century Schoolbook</vt:lpstr>
      <vt:lpstr>Century</vt:lpstr>
      <vt:lpstr>Wingdings 2</vt:lpstr>
      <vt:lpstr>Wingdings</vt:lpstr>
      <vt:lpstr>华文行楷</vt:lpstr>
      <vt:lpstr>楷体_GB2312</vt:lpstr>
      <vt:lpstr>新宋体</vt:lpstr>
      <vt:lpstr>Century Schoolbook</vt:lpstr>
      <vt:lpstr>楷体_GB2312</vt:lpstr>
      <vt:lpstr>Tahoma</vt:lpstr>
      <vt:lpstr>微软雅黑</vt:lpstr>
      <vt:lpstr>Arial Unicode MS</vt:lpstr>
      <vt:lpstr>华文楷体</vt:lpstr>
      <vt:lpstr>Origin</vt:lpstr>
      <vt:lpstr>黑体</vt:lpstr>
      <vt:lpstr>Arial Unicode MS</vt:lpstr>
      <vt:lpstr>Arial Rounded MT Bold</vt:lpstr>
      <vt:lpstr>Garamond</vt:lpstr>
      <vt:lpstr>隶书</vt:lpstr>
      <vt:lpstr>Verdana</vt:lpstr>
      <vt:lpstr>仿宋_GB2312</vt:lpstr>
      <vt:lpstr>仿宋</vt:lpstr>
      <vt:lpstr>凸显</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第一章   绪论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 怎样学好医用基础化学</vt:lpstr>
      <vt:lpstr>本科阶段学习方法</vt:lpstr>
      <vt:lpstr>PowerPoint 演示文稿</vt:lpstr>
      <vt:lpstr>PowerPoint 演示文稿</vt:lpstr>
      <vt:lpstr>PowerPoint 演示文稿</vt:lpstr>
      <vt:lpstr>§1.2  国际单位制和法定计量单位 </vt:lpstr>
      <vt:lpstr>PowerPoint 演示文稿</vt:lpstr>
      <vt:lpstr>PowerPoint 演示文稿</vt:lpstr>
      <vt:lpstr>PowerPoint 演示文稿</vt:lpstr>
      <vt:lpstr>我国的法定计量单位</vt:lpstr>
      <vt:lpstr>§1.3  溶液的组成标度 </vt:lpstr>
      <vt:lpstr>PowerPoint 演示文稿</vt:lpstr>
      <vt:lpstr>PowerPoint 演示文稿</vt:lpstr>
      <vt:lpstr>PowerPoint 演示文稿</vt:lpstr>
      <vt:lpstr>PowerPoint 演示文稿</vt:lpstr>
      <vt:lpstr>PowerPoint 演示文稿</vt:lpstr>
      <vt:lpstr>PowerPoint 演示文稿</vt:lpstr>
      <vt:lpstr>物质的量浓度</vt:lpstr>
      <vt:lpstr>二、质量摩尔浓度(molality)</vt:lpstr>
      <vt:lpstr>三、摩尔分数(Mole Fraction) </vt:lpstr>
      <vt:lpstr>PowerPoint 演示文稿</vt:lpstr>
      <vt:lpstr>PowerPoint 演示文稿</vt:lpstr>
      <vt:lpstr>四、质量分数(Mass Fraction)</vt:lpstr>
      <vt:lpstr>五、质量浓度(Mass Concentration)</vt:lpstr>
      <vt:lpstr>PowerPoint 演示文稿</vt:lpstr>
      <vt:lpstr>各种组成标度表示法之间的换算</vt:lpstr>
      <vt:lpstr>溶液的配制</vt:lpstr>
      <vt:lpstr>例1、</vt:lpstr>
      <vt:lpstr>例2、</vt:lpstr>
      <vt:lpstr>例3、</vt:lpstr>
      <vt:lpstr> 比 较 </vt:lpstr>
      <vt:lpstr>本章小结</vt:lpstr>
      <vt:lpstr>本章小结</vt:lpstr>
      <vt:lpstr>本章小结</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WPS_599236117</cp:lastModifiedBy>
  <cp:revision>229</cp:revision>
  <cp:lastPrinted>2020-10-09T03:09:00Z</cp:lastPrinted>
  <dcterms:created xsi:type="dcterms:W3CDTF">2113-01-01T00:00:00Z</dcterms:created>
  <dcterms:modified xsi:type="dcterms:W3CDTF">2023-10-07T03:00:11Z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DD94EFB821394917A0F294929BE217A4_12</vt:lpwstr>
  </property>
  <property fmtid="{D5CDD505-2E9C-101B-9397-08002B2CF9AE}" pid="3" name="KSOProductBuildVer">
    <vt:lpwstr>2052-12.1.0.15120</vt:lpwstr>
  </property>
</Properties>
</file>